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5015" r:id="rId1"/>
  </p:sldMasterIdLst>
  <p:notesMasterIdLst>
    <p:notesMasterId r:id="rId18"/>
  </p:notesMasterIdLst>
  <p:sldIdLst>
    <p:sldId id="256" r:id="rId2"/>
    <p:sldId id="285" r:id="rId3"/>
    <p:sldId id="275" r:id="rId4"/>
    <p:sldId id="258" r:id="rId5"/>
    <p:sldId id="276" r:id="rId6"/>
    <p:sldId id="277" r:id="rId7"/>
    <p:sldId id="278" r:id="rId8"/>
    <p:sldId id="279" r:id="rId9"/>
    <p:sldId id="280" r:id="rId10"/>
    <p:sldId id="283" r:id="rId11"/>
    <p:sldId id="286" r:id="rId12"/>
    <p:sldId id="287" r:id="rId13"/>
    <p:sldId id="288" r:id="rId14"/>
    <p:sldId id="284" r:id="rId15"/>
    <p:sldId id="281" r:id="rId16"/>
    <p:sldId id="282" r:id="rId17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82"/>
  </p:normalViewPr>
  <p:slideViewPr>
    <p:cSldViewPr>
      <p:cViewPr varScale="1">
        <p:scale>
          <a:sx n="120" d="100"/>
          <a:sy n="120" d="100"/>
        </p:scale>
        <p:origin x="256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AE6EC9-AF62-4624-91F3-E92E2BEBDA5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D216955-48DD-470D-BCC9-BCD9F399C734}">
      <dgm:prSet/>
      <dgm:spPr/>
      <dgm:t>
        <a:bodyPr/>
        <a:lstStyle/>
        <a:p>
          <a:r>
            <a:rPr lang="en-US" dirty="0">
              <a:latin typeface="Arial Rounded MT Bold" panose="020F0704030504030204" pitchFamily="34" charset="77"/>
            </a:rPr>
            <a:t>Scope and Purpose</a:t>
          </a:r>
        </a:p>
      </dgm:t>
    </dgm:pt>
    <dgm:pt modelId="{E7869ABA-59CE-4BCD-AF07-4A52230EC57D}" type="parTrans" cxnId="{74ECC062-0FB3-43CA-9ED7-F9CAA3907DB3}">
      <dgm:prSet/>
      <dgm:spPr/>
      <dgm:t>
        <a:bodyPr/>
        <a:lstStyle/>
        <a:p>
          <a:endParaRPr lang="en-US"/>
        </a:p>
      </dgm:t>
    </dgm:pt>
    <dgm:pt modelId="{A999A5B6-0D20-476E-ACCC-F220D439662C}" type="sibTrans" cxnId="{74ECC062-0FB3-43CA-9ED7-F9CAA3907DB3}">
      <dgm:prSet/>
      <dgm:spPr/>
      <dgm:t>
        <a:bodyPr/>
        <a:lstStyle/>
        <a:p>
          <a:endParaRPr lang="en-US"/>
        </a:p>
      </dgm:t>
    </dgm:pt>
    <dgm:pt modelId="{725C8743-9942-451C-8B51-B89C86029CDC}">
      <dgm:prSet/>
      <dgm:spPr/>
      <dgm:t>
        <a:bodyPr/>
        <a:lstStyle/>
        <a:p>
          <a:r>
            <a:rPr lang="en-US">
              <a:latin typeface="Arial Rounded MT Bold" panose="020F0704030504030204" pitchFamily="34" charset="77"/>
            </a:rPr>
            <a:t>Project Approach</a:t>
          </a:r>
        </a:p>
      </dgm:t>
    </dgm:pt>
    <dgm:pt modelId="{B92B2B6E-BF4A-49FB-B7BA-DFC307DECDEC}" type="parTrans" cxnId="{3ACC37C2-BBDD-4170-8200-A95FEAE1410C}">
      <dgm:prSet/>
      <dgm:spPr/>
      <dgm:t>
        <a:bodyPr/>
        <a:lstStyle/>
        <a:p>
          <a:endParaRPr lang="en-US"/>
        </a:p>
      </dgm:t>
    </dgm:pt>
    <dgm:pt modelId="{E2E2AFDB-4BBB-499E-83DD-7AC27E51DDD3}" type="sibTrans" cxnId="{3ACC37C2-BBDD-4170-8200-A95FEAE1410C}">
      <dgm:prSet/>
      <dgm:spPr/>
      <dgm:t>
        <a:bodyPr/>
        <a:lstStyle/>
        <a:p>
          <a:endParaRPr lang="en-US"/>
        </a:p>
      </dgm:t>
    </dgm:pt>
    <dgm:pt modelId="{BED16A5A-FBA7-4088-9843-4EE79578B8EB}">
      <dgm:prSet/>
      <dgm:spPr/>
      <dgm:t>
        <a:bodyPr/>
        <a:lstStyle/>
        <a:p>
          <a:r>
            <a:rPr lang="en-US">
              <a:latin typeface="Arial Rounded MT Bold" panose="020F0704030504030204" pitchFamily="34" charset="77"/>
            </a:rPr>
            <a:t>Strategies used for Testing</a:t>
          </a:r>
        </a:p>
      </dgm:t>
    </dgm:pt>
    <dgm:pt modelId="{4C3B5132-6FEE-4337-9EE5-3C819EA5E6C7}" type="parTrans" cxnId="{BEDBD835-70B3-4BE8-8B0C-25A673074EDE}">
      <dgm:prSet/>
      <dgm:spPr/>
      <dgm:t>
        <a:bodyPr/>
        <a:lstStyle/>
        <a:p>
          <a:endParaRPr lang="en-US"/>
        </a:p>
      </dgm:t>
    </dgm:pt>
    <dgm:pt modelId="{C18AE3C4-C80A-488B-B6BE-D67392818F12}" type="sibTrans" cxnId="{BEDBD835-70B3-4BE8-8B0C-25A673074EDE}">
      <dgm:prSet/>
      <dgm:spPr/>
      <dgm:t>
        <a:bodyPr/>
        <a:lstStyle/>
        <a:p>
          <a:endParaRPr lang="en-US"/>
        </a:p>
      </dgm:t>
    </dgm:pt>
    <dgm:pt modelId="{B56D658C-5BB1-4D7D-911A-A5577286D660}">
      <dgm:prSet/>
      <dgm:spPr/>
      <dgm:t>
        <a:bodyPr/>
        <a:lstStyle/>
        <a:p>
          <a:r>
            <a:rPr lang="en-US">
              <a:latin typeface="Arial Rounded MT Bold" panose="020F0704030504030204" pitchFamily="34" charset="77"/>
            </a:rPr>
            <a:t>Models Explored</a:t>
          </a:r>
        </a:p>
      </dgm:t>
    </dgm:pt>
    <dgm:pt modelId="{BA2CD64E-FFCA-4F9C-89ED-78C310585A21}" type="parTrans" cxnId="{ECA343AB-316B-4446-B481-9144ED8DB1ED}">
      <dgm:prSet/>
      <dgm:spPr/>
      <dgm:t>
        <a:bodyPr/>
        <a:lstStyle/>
        <a:p>
          <a:endParaRPr lang="en-US"/>
        </a:p>
      </dgm:t>
    </dgm:pt>
    <dgm:pt modelId="{8DDC750A-0066-4D84-B23D-BF685CAC0E88}" type="sibTrans" cxnId="{ECA343AB-316B-4446-B481-9144ED8DB1ED}">
      <dgm:prSet/>
      <dgm:spPr/>
      <dgm:t>
        <a:bodyPr/>
        <a:lstStyle/>
        <a:p>
          <a:endParaRPr lang="en-US"/>
        </a:p>
      </dgm:t>
    </dgm:pt>
    <dgm:pt modelId="{320562E1-155D-4185-85D2-F0682C4A2682}">
      <dgm:prSet/>
      <dgm:spPr/>
      <dgm:t>
        <a:bodyPr/>
        <a:lstStyle/>
        <a:p>
          <a:r>
            <a:rPr lang="en-US">
              <a:latin typeface="Arial Rounded MT Bold" panose="020F0704030504030204" pitchFamily="34" charset="77"/>
            </a:rPr>
            <a:t>Sources for Data Collection</a:t>
          </a:r>
        </a:p>
      </dgm:t>
    </dgm:pt>
    <dgm:pt modelId="{6C7ABEF0-2131-4A61-8749-D93D8B7778CF}" type="parTrans" cxnId="{628B6B49-F522-40CA-9B63-F50E5228B13A}">
      <dgm:prSet/>
      <dgm:spPr/>
      <dgm:t>
        <a:bodyPr/>
        <a:lstStyle/>
        <a:p>
          <a:endParaRPr lang="en-US"/>
        </a:p>
      </dgm:t>
    </dgm:pt>
    <dgm:pt modelId="{E4E2293A-85B0-4D1B-A995-71593BF788A0}" type="sibTrans" cxnId="{628B6B49-F522-40CA-9B63-F50E5228B13A}">
      <dgm:prSet/>
      <dgm:spPr/>
      <dgm:t>
        <a:bodyPr/>
        <a:lstStyle/>
        <a:p>
          <a:endParaRPr lang="en-US"/>
        </a:p>
      </dgm:t>
    </dgm:pt>
    <dgm:pt modelId="{B9FAAC06-B40A-4321-A99A-B2986EA99895}">
      <dgm:prSet/>
      <dgm:spPr/>
      <dgm:t>
        <a:bodyPr/>
        <a:lstStyle/>
        <a:p>
          <a:r>
            <a:rPr lang="en-US">
              <a:latin typeface="Arial Rounded MT Bold" panose="020F0704030504030204" pitchFamily="34" charset="77"/>
            </a:rPr>
            <a:t>Techniques used</a:t>
          </a:r>
        </a:p>
      </dgm:t>
    </dgm:pt>
    <dgm:pt modelId="{5F091895-9369-4EE2-9117-479277A2E8E1}" type="parTrans" cxnId="{82DBEB3C-6C82-4312-BBC0-12A78DC18D0D}">
      <dgm:prSet/>
      <dgm:spPr/>
      <dgm:t>
        <a:bodyPr/>
        <a:lstStyle/>
        <a:p>
          <a:endParaRPr lang="en-US"/>
        </a:p>
      </dgm:t>
    </dgm:pt>
    <dgm:pt modelId="{13B8D688-AD12-4B5F-814E-9CB38BE4EFDE}" type="sibTrans" cxnId="{82DBEB3C-6C82-4312-BBC0-12A78DC18D0D}">
      <dgm:prSet/>
      <dgm:spPr/>
      <dgm:t>
        <a:bodyPr/>
        <a:lstStyle/>
        <a:p>
          <a:endParaRPr lang="en-US"/>
        </a:p>
      </dgm:t>
    </dgm:pt>
    <dgm:pt modelId="{94E375F5-2E94-4E98-A077-309642FBF858}">
      <dgm:prSet/>
      <dgm:spPr/>
      <dgm:t>
        <a:bodyPr/>
        <a:lstStyle/>
        <a:p>
          <a:r>
            <a:rPr lang="en-US" dirty="0">
              <a:latin typeface="Arial Rounded MT Bold" panose="020F0704030504030204" pitchFamily="34" charset="77"/>
            </a:rPr>
            <a:t>Model Framework</a:t>
          </a:r>
        </a:p>
      </dgm:t>
    </dgm:pt>
    <dgm:pt modelId="{158EADB7-6F3C-4E26-AE6E-2B19193A07ED}" type="parTrans" cxnId="{159CD398-7DC3-42EC-AE93-40D8572A482D}">
      <dgm:prSet/>
      <dgm:spPr/>
      <dgm:t>
        <a:bodyPr/>
        <a:lstStyle/>
        <a:p>
          <a:endParaRPr lang="en-US"/>
        </a:p>
      </dgm:t>
    </dgm:pt>
    <dgm:pt modelId="{FB13E6AC-79F3-4551-9309-EA44AABDE656}" type="sibTrans" cxnId="{159CD398-7DC3-42EC-AE93-40D8572A482D}">
      <dgm:prSet/>
      <dgm:spPr/>
      <dgm:t>
        <a:bodyPr/>
        <a:lstStyle/>
        <a:p>
          <a:endParaRPr lang="en-US"/>
        </a:p>
      </dgm:t>
    </dgm:pt>
    <dgm:pt modelId="{2334DDB7-2ABB-4B65-B4BF-8A57265BAEA1}">
      <dgm:prSet/>
      <dgm:spPr/>
      <dgm:t>
        <a:bodyPr/>
        <a:lstStyle/>
        <a:p>
          <a:r>
            <a:rPr lang="en-US" dirty="0">
              <a:latin typeface="Arial Rounded MT Bold" panose="020F0704030504030204" pitchFamily="34" charset="77"/>
            </a:rPr>
            <a:t>Conclusions</a:t>
          </a:r>
        </a:p>
      </dgm:t>
    </dgm:pt>
    <dgm:pt modelId="{22D8CC86-4491-4524-8746-267AAC77FDD7}" type="parTrans" cxnId="{F2BF3DC8-9B7A-4D72-9072-F031A4C5A9B6}">
      <dgm:prSet/>
      <dgm:spPr/>
      <dgm:t>
        <a:bodyPr/>
        <a:lstStyle/>
        <a:p>
          <a:endParaRPr lang="en-US"/>
        </a:p>
      </dgm:t>
    </dgm:pt>
    <dgm:pt modelId="{16B781BD-3796-408F-A7AB-D13CD37AD1DA}" type="sibTrans" cxnId="{F2BF3DC8-9B7A-4D72-9072-F031A4C5A9B6}">
      <dgm:prSet/>
      <dgm:spPr/>
      <dgm:t>
        <a:bodyPr/>
        <a:lstStyle/>
        <a:p>
          <a:endParaRPr lang="en-US"/>
        </a:p>
      </dgm:t>
    </dgm:pt>
    <dgm:pt modelId="{B9710F31-1C34-47D3-B0DD-5CAE7A5D5665}">
      <dgm:prSet/>
      <dgm:spPr/>
      <dgm:t>
        <a:bodyPr/>
        <a:lstStyle/>
        <a:p>
          <a:r>
            <a:rPr lang="en-US" dirty="0">
              <a:latin typeface="Arial Rounded MT Bold" panose="020F0704030504030204" pitchFamily="34" charset="77"/>
            </a:rPr>
            <a:t>Next Steps</a:t>
          </a:r>
        </a:p>
      </dgm:t>
    </dgm:pt>
    <dgm:pt modelId="{2CC2A1EB-B988-475E-9ECB-ECF8B4089835}" type="parTrans" cxnId="{1596DA64-D8AA-45C3-9195-7122DFDBBE1F}">
      <dgm:prSet/>
      <dgm:spPr/>
      <dgm:t>
        <a:bodyPr/>
        <a:lstStyle/>
        <a:p>
          <a:endParaRPr lang="en-US"/>
        </a:p>
      </dgm:t>
    </dgm:pt>
    <dgm:pt modelId="{721FD06D-CA8E-41A5-A68F-3CF28440ED0D}" type="sibTrans" cxnId="{1596DA64-D8AA-45C3-9195-7122DFDBBE1F}">
      <dgm:prSet/>
      <dgm:spPr/>
      <dgm:t>
        <a:bodyPr/>
        <a:lstStyle/>
        <a:p>
          <a:endParaRPr lang="en-US"/>
        </a:p>
      </dgm:t>
    </dgm:pt>
    <dgm:pt modelId="{3AEFA29A-0AB8-1445-A607-E6A4271ED07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rial Rounded MT Bold" panose="020F0704030504030204" pitchFamily="34" charset="77"/>
              <a:cs typeface="+mj-cs"/>
            </a:rPr>
            <a:t>Testing &amp; Evaluating the model's performance</a:t>
          </a:r>
          <a:endParaRPr lang="en-US" dirty="0">
            <a:solidFill>
              <a:schemeClr val="tx1"/>
            </a:solidFill>
            <a:latin typeface="Arial Rounded MT Bold" panose="020F0704030504030204" pitchFamily="34" charset="77"/>
          </a:endParaRPr>
        </a:p>
      </dgm:t>
    </dgm:pt>
    <dgm:pt modelId="{B1E58844-AC31-9743-8450-07D98990FEBD}" type="parTrans" cxnId="{BD890545-F2F0-F143-9801-64538C927F7F}">
      <dgm:prSet/>
      <dgm:spPr/>
      <dgm:t>
        <a:bodyPr/>
        <a:lstStyle/>
        <a:p>
          <a:endParaRPr lang="en-US"/>
        </a:p>
      </dgm:t>
    </dgm:pt>
    <dgm:pt modelId="{27E81C81-91AB-A242-A710-9F8DF8F33B1F}" type="sibTrans" cxnId="{BD890545-F2F0-F143-9801-64538C927F7F}">
      <dgm:prSet/>
      <dgm:spPr/>
      <dgm:t>
        <a:bodyPr/>
        <a:lstStyle/>
        <a:p>
          <a:endParaRPr lang="en-US"/>
        </a:p>
      </dgm:t>
    </dgm:pt>
    <dgm:pt modelId="{1A89394B-4C58-CD44-8C9A-897AD44919DC}" type="pres">
      <dgm:prSet presAssocID="{6BAE6EC9-AF62-4624-91F3-E92E2BEBDA52}" presName="vert0" presStyleCnt="0">
        <dgm:presLayoutVars>
          <dgm:dir/>
          <dgm:animOne val="branch"/>
          <dgm:animLvl val="lvl"/>
        </dgm:presLayoutVars>
      </dgm:prSet>
      <dgm:spPr/>
    </dgm:pt>
    <dgm:pt modelId="{6E0836E9-61EF-814C-AB59-7574888C4A99}" type="pres">
      <dgm:prSet presAssocID="{BD216955-48DD-470D-BCC9-BCD9F399C734}" presName="thickLine" presStyleLbl="alignNode1" presStyleIdx="0" presStyleCnt="10"/>
      <dgm:spPr/>
    </dgm:pt>
    <dgm:pt modelId="{43B48B7E-BA37-DE41-8CAB-B16BC865C7EB}" type="pres">
      <dgm:prSet presAssocID="{BD216955-48DD-470D-BCC9-BCD9F399C734}" presName="horz1" presStyleCnt="0"/>
      <dgm:spPr/>
    </dgm:pt>
    <dgm:pt modelId="{E5F59C59-25CD-DD4A-BF33-D30201FA2E24}" type="pres">
      <dgm:prSet presAssocID="{BD216955-48DD-470D-BCC9-BCD9F399C734}" presName="tx1" presStyleLbl="revTx" presStyleIdx="0" presStyleCnt="10"/>
      <dgm:spPr/>
    </dgm:pt>
    <dgm:pt modelId="{C9D29A59-C6B4-6846-A30E-231A98623F4A}" type="pres">
      <dgm:prSet presAssocID="{BD216955-48DD-470D-BCC9-BCD9F399C734}" presName="vert1" presStyleCnt="0"/>
      <dgm:spPr/>
    </dgm:pt>
    <dgm:pt modelId="{619DE828-A61D-2046-AB2F-EBCD2EC6DFA3}" type="pres">
      <dgm:prSet presAssocID="{725C8743-9942-451C-8B51-B89C86029CDC}" presName="thickLine" presStyleLbl="alignNode1" presStyleIdx="1" presStyleCnt="10"/>
      <dgm:spPr/>
    </dgm:pt>
    <dgm:pt modelId="{D2E08DF2-880B-ED44-A221-986FF5480C45}" type="pres">
      <dgm:prSet presAssocID="{725C8743-9942-451C-8B51-B89C86029CDC}" presName="horz1" presStyleCnt="0"/>
      <dgm:spPr/>
    </dgm:pt>
    <dgm:pt modelId="{75EF82DC-8004-114B-8020-B4EE60633CBD}" type="pres">
      <dgm:prSet presAssocID="{725C8743-9942-451C-8B51-B89C86029CDC}" presName="tx1" presStyleLbl="revTx" presStyleIdx="1" presStyleCnt="10"/>
      <dgm:spPr/>
    </dgm:pt>
    <dgm:pt modelId="{71BEE52F-A6BF-0F48-9567-F2327B0C5360}" type="pres">
      <dgm:prSet presAssocID="{725C8743-9942-451C-8B51-B89C86029CDC}" presName="vert1" presStyleCnt="0"/>
      <dgm:spPr/>
    </dgm:pt>
    <dgm:pt modelId="{7F0DEC9E-9B6A-F642-B088-143E85288563}" type="pres">
      <dgm:prSet presAssocID="{BED16A5A-FBA7-4088-9843-4EE79578B8EB}" presName="thickLine" presStyleLbl="alignNode1" presStyleIdx="2" presStyleCnt="10"/>
      <dgm:spPr/>
    </dgm:pt>
    <dgm:pt modelId="{830DCF8E-DB8F-F84E-92C4-1D728B672CB8}" type="pres">
      <dgm:prSet presAssocID="{BED16A5A-FBA7-4088-9843-4EE79578B8EB}" presName="horz1" presStyleCnt="0"/>
      <dgm:spPr/>
    </dgm:pt>
    <dgm:pt modelId="{C2981EAB-2C6E-0549-97D1-1DF5D59C0113}" type="pres">
      <dgm:prSet presAssocID="{BED16A5A-FBA7-4088-9843-4EE79578B8EB}" presName="tx1" presStyleLbl="revTx" presStyleIdx="2" presStyleCnt="10"/>
      <dgm:spPr/>
    </dgm:pt>
    <dgm:pt modelId="{4E01F665-57A5-B045-AC07-CD5D773B29CB}" type="pres">
      <dgm:prSet presAssocID="{BED16A5A-FBA7-4088-9843-4EE79578B8EB}" presName="vert1" presStyleCnt="0"/>
      <dgm:spPr/>
    </dgm:pt>
    <dgm:pt modelId="{4783D9B9-AB1B-8241-8177-D14EB8050108}" type="pres">
      <dgm:prSet presAssocID="{B56D658C-5BB1-4D7D-911A-A5577286D660}" presName="thickLine" presStyleLbl="alignNode1" presStyleIdx="3" presStyleCnt="10"/>
      <dgm:spPr/>
    </dgm:pt>
    <dgm:pt modelId="{B2EDD698-B224-B54F-B676-3870B9D95779}" type="pres">
      <dgm:prSet presAssocID="{B56D658C-5BB1-4D7D-911A-A5577286D660}" presName="horz1" presStyleCnt="0"/>
      <dgm:spPr/>
    </dgm:pt>
    <dgm:pt modelId="{1CDC404D-93DD-7F41-AD7E-CA81C7466A07}" type="pres">
      <dgm:prSet presAssocID="{B56D658C-5BB1-4D7D-911A-A5577286D660}" presName="tx1" presStyleLbl="revTx" presStyleIdx="3" presStyleCnt="10"/>
      <dgm:spPr/>
    </dgm:pt>
    <dgm:pt modelId="{4DF98928-FA3B-7B47-ACFD-BB5FFDE208AE}" type="pres">
      <dgm:prSet presAssocID="{B56D658C-5BB1-4D7D-911A-A5577286D660}" presName="vert1" presStyleCnt="0"/>
      <dgm:spPr/>
    </dgm:pt>
    <dgm:pt modelId="{53F53534-0783-9A49-9E45-2B48D571C996}" type="pres">
      <dgm:prSet presAssocID="{320562E1-155D-4185-85D2-F0682C4A2682}" presName="thickLine" presStyleLbl="alignNode1" presStyleIdx="4" presStyleCnt="10"/>
      <dgm:spPr/>
    </dgm:pt>
    <dgm:pt modelId="{CE7EC403-ECF6-684B-814D-F799E1A7A3EC}" type="pres">
      <dgm:prSet presAssocID="{320562E1-155D-4185-85D2-F0682C4A2682}" presName="horz1" presStyleCnt="0"/>
      <dgm:spPr/>
    </dgm:pt>
    <dgm:pt modelId="{2EB6AD18-9E43-8F49-8F28-EE2E4360B273}" type="pres">
      <dgm:prSet presAssocID="{320562E1-155D-4185-85D2-F0682C4A2682}" presName="tx1" presStyleLbl="revTx" presStyleIdx="4" presStyleCnt="10"/>
      <dgm:spPr/>
    </dgm:pt>
    <dgm:pt modelId="{AEB1BC94-77F1-FE40-88BC-79985190DB53}" type="pres">
      <dgm:prSet presAssocID="{320562E1-155D-4185-85D2-F0682C4A2682}" presName="vert1" presStyleCnt="0"/>
      <dgm:spPr/>
    </dgm:pt>
    <dgm:pt modelId="{7FE26252-24E3-5347-9AFB-B36436A694DE}" type="pres">
      <dgm:prSet presAssocID="{B9FAAC06-B40A-4321-A99A-B2986EA99895}" presName="thickLine" presStyleLbl="alignNode1" presStyleIdx="5" presStyleCnt="10"/>
      <dgm:spPr/>
    </dgm:pt>
    <dgm:pt modelId="{A398F4FC-203C-104E-B8E0-325690468F8F}" type="pres">
      <dgm:prSet presAssocID="{B9FAAC06-B40A-4321-A99A-B2986EA99895}" presName="horz1" presStyleCnt="0"/>
      <dgm:spPr/>
    </dgm:pt>
    <dgm:pt modelId="{0F0A0D05-48B1-A44C-AAEA-5A83BB5C0988}" type="pres">
      <dgm:prSet presAssocID="{B9FAAC06-B40A-4321-A99A-B2986EA99895}" presName="tx1" presStyleLbl="revTx" presStyleIdx="5" presStyleCnt="10"/>
      <dgm:spPr/>
    </dgm:pt>
    <dgm:pt modelId="{36189577-67DB-B044-9294-D4F69508D30A}" type="pres">
      <dgm:prSet presAssocID="{B9FAAC06-B40A-4321-A99A-B2986EA99895}" presName="vert1" presStyleCnt="0"/>
      <dgm:spPr/>
    </dgm:pt>
    <dgm:pt modelId="{14348012-2D60-8D4A-9011-5667E9EDB52B}" type="pres">
      <dgm:prSet presAssocID="{94E375F5-2E94-4E98-A077-309642FBF858}" presName="thickLine" presStyleLbl="alignNode1" presStyleIdx="6" presStyleCnt="10"/>
      <dgm:spPr/>
    </dgm:pt>
    <dgm:pt modelId="{FB4992E9-BA27-594D-A006-6C64D694F3DD}" type="pres">
      <dgm:prSet presAssocID="{94E375F5-2E94-4E98-A077-309642FBF858}" presName="horz1" presStyleCnt="0"/>
      <dgm:spPr/>
    </dgm:pt>
    <dgm:pt modelId="{0AF58A02-B2BD-4446-892F-9ECB57D458FC}" type="pres">
      <dgm:prSet presAssocID="{94E375F5-2E94-4E98-A077-309642FBF858}" presName="tx1" presStyleLbl="revTx" presStyleIdx="6" presStyleCnt="10"/>
      <dgm:spPr/>
    </dgm:pt>
    <dgm:pt modelId="{33C42EFA-1A19-F348-B6E3-95E7EF92CAED}" type="pres">
      <dgm:prSet presAssocID="{94E375F5-2E94-4E98-A077-309642FBF858}" presName="vert1" presStyleCnt="0"/>
      <dgm:spPr/>
    </dgm:pt>
    <dgm:pt modelId="{A3DA25AB-ABA9-5B43-8EB4-8F6C4B0AEBFE}" type="pres">
      <dgm:prSet presAssocID="{3AEFA29A-0AB8-1445-A607-E6A4271ED070}" presName="thickLine" presStyleLbl="alignNode1" presStyleIdx="7" presStyleCnt="10"/>
      <dgm:spPr/>
    </dgm:pt>
    <dgm:pt modelId="{54E7A02C-8F70-2F49-9F7C-DC105E2F15F2}" type="pres">
      <dgm:prSet presAssocID="{3AEFA29A-0AB8-1445-A607-E6A4271ED070}" presName="horz1" presStyleCnt="0"/>
      <dgm:spPr/>
    </dgm:pt>
    <dgm:pt modelId="{1A066A73-839E-3D42-9377-A898D3DBD60D}" type="pres">
      <dgm:prSet presAssocID="{3AEFA29A-0AB8-1445-A607-E6A4271ED070}" presName="tx1" presStyleLbl="revTx" presStyleIdx="7" presStyleCnt="10"/>
      <dgm:spPr/>
    </dgm:pt>
    <dgm:pt modelId="{C25D5C53-46D5-5C43-84F8-1586B6668CA6}" type="pres">
      <dgm:prSet presAssocID="{3AEFA29A-0AB8-1445-A607-E6A4271ED070}" presName="vert1" presStyleCnt="0"/>
      <dgm:spPr/>
    </dgm:pt>
    <dgm:pt modelId="{7B67CC6A-0061-FB42-9F7D-B5EA7E20273A}" type="pres">
      <dgm:prSet presAssocID="{2334DDB7-2ABB-4B65-B4BF-8A57265BAEA1}" presName="thickLine" presStyleLbl="alignNode1" presStyleIdx="8" presStyleCnt="10"/>
      <dgm:spPr/>
    </dgm:pt>
    <dgm:pt modelId="{51465C8C-42F2-F547-AC04-09E1B8A9E9ED}" type="pres">
      <dgm:prSet presAssocID="{2334DDB7-2ABB-4B65-B4BF-8A57265BAEA1}" presName="horz1" presStyleCnt="0"/>
      <dgm:spPr/>
    </dgm:pt>
    <dgm:pt modelId="{05C52B99-2485-C14E-A42E-78A5B59D6DA2}" type="pres">
      <dgm:prSet presAssocID="{2334DDB7-2ABB-4B65-B4BF-8A57265BAEA1}" presName="tx1" presStyleLbl="revTx" presStyleIdx="8" presStyleCnt="10"/>
      <dgm:spPr/>
    </dgm:pt>
    <dgm:pt modelId="{C5602569-D93F-CF42-ACCF-C514DA9D67AD}" type="pres">
      <dgm:prSet presAssocID="{2334DDB7-2ABB-4B65-B4BF-8A57265BAEA1}" presName="vert1" presStyleCnt="0"/>
      <dgm:spPr/>
    </dgm:pt>
    <dgm:pt modelId="{12FE68FE-E46F-264C-8877-6BA716523F6F}" type="pres">
      <dgm:prSet presAssocID="{B9710F31-1C34-47D3-B0DD-5CAE7A5D5665}" presName="thickLine" presStyleLbl="alignNode1" presStyleIdx="9" presStyleCnt="10"/>
      <dgm:spPr/>
    </dgm:pt>
    <dgm:pt modelId="{90037B92-6DCB-1B4D-9D17-16D66A5FF94F}" type="pres">
      <dgm:prSet presAssocID="{B9710F31-1C34-47D3-B0DD-5CAE7A5D5665}" presName="horz1" presStyleCnt="0"/>
      <dgm:spPr/>
    </dgm:pt>
    <dgm:pt modelId="{55A7F2A7-07B5-1942-951E-C6176AA91E09}" type="pres">
      <dgm:prSet presAssocID="{B9710F31-1C34-47D3-B0DD-5CAE7A5D5665}" presName="tx1" presStyleLbl="revTx" presStyleIdx="9" presStyleCnt="10"/>
      <dgm:spPr/>
    </dgm:pt>
    <dgm:pt modelId="{25E246F1-68A0-D745-9BE1-C3EFC6FA4955}" type="pres">
      <dgm:prSet presAssocID="{B9710F31-1C34-47D3-B0DD-5CAE7A5D5665}" presName="vert1" presStyleCnt="0"/>
      <dgm:spPr/>
    </dgm:pt>
  </dgm:ptLst>
  <dgm:cxnLst>
    <dgm:cxn modelId="{5EE95B10-6622-CC4E-8CFB-6574B0344E47}" type="presOf" srcId="{B9FAAC06-B40A-4321-A99A-B2986EA99895}" destId="{0F0A0D05-48B1-A44C-AAEA-5A83BB5C0988}" srcOrd="0" destOrd="0" presId="urn:microsoft.com/office/officeart/2008/layout/LinedList"/>
    <dgm:cxn modelId="{BEDBD835-70B3-4BE8-8B0C-25A673074EDE}" srcId="{6BAE6EC9-AF62-4624-91F3-E92E2BEBDA52}" destId="{BED16A5A-FBA7-4088-9843-4EE79578B8EB}" srcOrd="2" destOrd="0" parTransId="{4C3B5132-6FEE-4337-9EE5-3C819EA5E6C7}" sibTransId="{C18AE3C4-C80A-488B-B6BE-D67392818F12}"/>
    <dgm:cxn modelId="{82DBEB3C-6C82-4312-BBC0-12A78DC18D0D}" srcId="{6BAE6EC9-AF62-4624-91F3-E92E2BEBDA52}" destId="{B9FAAC06-B40A-4321-A99A-B2986EA99895}" srcOrd="5" destOrd="0" parTransId="{5F091895-9369-4EE2-9117-479277A2E8E1}" sibTransId="{13B8D688-AD12-4B5F-814E-9CB38BE4EFDE}"/>
    <dgm:cxn modelId="{BD890545-F2F0-F143-9801-64538C927F7F}" srcId="{6BAE6EC9-AF62-4624-91F3-E92E2BEBDA52}" destId="{3AEFA29A-0AB8-1445-A607-E6A4271ED070}" srcOrd="7" destOrd="0" parTransId="{B1E58844-AC31-9743-8450-07D98990FEBD}" sibTransId="{27E81C81-91AB-A242-A710-9F8DF8F33B1F}"/>
    <dgm:cxn modelId="{628B6B49-F522-40CA-9B63-F50E5228B13A}" srcId="{6BAE6EC9-AF62-4624-91F3-E92E2BEBDA52}" destId="{320562E1-155D-4185-85D2-F0682C4A2682}" srcOrd="4" destOrd="0" parTransId="{6C7ABEF0-2131-4A61-8749-D93D8B7778CF}" sibTransId="{E4E2293A-85B0-4D1B-A995-71593BF788A0}"/>
    <dgm:cxn modelId="{21340F52-0533-5840-B33F-BFB05D70A8EE}" type="presOf" srcId="{2334DDB7-2ABB-4B65-B4BF-8A57265BAEA1}" destId="{05C52B99-2485-C14E-A42E-78A5B59D6DA2}" srcOrd="0" destOrd="0" presId="urn:microsoft.com/office/officeart/2008/layout/LinedList"/>
    <dgm:cxn modelId="{8C862761-1835-2B41-8E73-EE54407F1FB2}" type="presOf" srcId="{B56D658C-5BB1-4D7D-911A-A5577286D660}" destId="{1CDC404D-93DD-7F41-AD7E-CA81C7466A07}" srcOrd="0" destOrd="0" presId="urn:microsoft.com/office/officeart/2008/layout/LinedList"/>
    <dgm:cxn modelId="{74ECC062-0FB3-43CA-9ED7-F9CAA3907DB3}" srcId="{6BAE6EC9-AF62-4624-91F3-E92E2BEBDA52}" destId="{BD216955-48DD-470D-BCC9-BCD9F399C734}" srcOrd="0" destOrd="0" parTransId="{E7869ABA-59CE-4BCD-AF07-4A52230EC57D}" sibTransId="{A999A5B6-0D20-476E-ACCC-F220D439662C}"/>
    <dgm:cxn modelId="{E579DB63-5162-1240-90AB-59992D554104}" type="presOf" srcId="{3AEFA29A-0AB8-1445-A607-E6A4271ED070}" destId="{1A066A73-839E-3D42-9377-A898D3DBD60D}" srcOrd="0" destOrd="0" presId="urn:microsoft.com/office/officeart/2008/layout/LinedList"/>
    <dgm:cxn modelId="{1596DA64-D8AA-45C3-9195-7122DFDBBE1F}" srcId="{6BAE6EC9-AF62-4624-91F3-E92E2BEBDA52}" destId="{B9710F31-1C34-47D3-B0DD-5CAE7A5D5665}" srcOrd="9" destOrd="0" parTransId="{2CC2A1EB-B988-475E-9ECB-ECF8B4089835}" sibTransId="{721FD06D-CA8E-41A5-A68F-3CF28440ED0D}"/>
    <dgm:cxn modelId="{D409186F-8125-1649-AC41-D556F95B0732}" type="presOf" srcId="{6BAE6EC9-AF62-4624-91F3-E92E2BEBDA52}" destId="{1A89394B-4C58-CD44-8C9A-897AD44919DC}" srcOrd="0" destOrd="0" presId="urn:microsoft.com/office/officeart/2008/layout/LinedList"/>
    <dgm:cxn modelId="{2214BA74-2C15-6841-A5E5-4B4BFC6DF5BE}" type="presOf" srcId="{B9710F31-1C34-47D3-B0DD-5CAE7A5D5665}" destId="{55A7F2A7-07B5-1942-951E-C6176AA91E09}" srcOrd="0" destOrd="0" presId="urn:microsoft.com/office/officeart/2008/layout/LinedList"/>
    <dgm:cxn modelId="{159CD398-7DC3-42EC-AE93-40D8572A482D}" srcId="{6BAE6EC9-AF62-4624-91F3-E92E2BEBDA52}" destId="{94E375F5-2E94-4E98-A077-309642FBF858}" srcOrd="6" destOrd="0" parTransId="{158EADB7-6F3C-4E26-AE6E-2B19193A07ED}" sibTransId="{FB13E6AC-79F3-4551-9309-EA44AABDE656}"/>
    <dgm:cxn modelId="{E3424E9A-FBB3-C549-94BD-262F8FD2302A}" type="presOf" srcId="{BED16A5A-FBA7-4088-9843-4EE79578B8EB}" destId="{C2981EAB-2C6E-0549-97D1-1DF5D59C0113}" srcOrd="0" destOrd="0" presId="urn:microsoft.com/office/officeart/2008/layout/LinedList"/>
    <dgm:cxn modelId="{372ADEA8-3BBB-174C-A2CC-219FB77BA8A9}" type="presOf" srcId="{725C8743-9942-451C-8B51-B89C86029CDC}" destId="{75EF82DC-8004-114B-8020-B4EE60633CBD}" srcOrd="0" destOrd="0" presId="urn:microsoft.com/office/officeart/2008/layout/LinedList"/>
    <dgm:cxn modelId="{ECA343AB-316B-4446-B481-9144ED8DB1ED}" srcId="{6BAE6EC9-AF62-4624-91F3-E92E2BEBDA52}" destId="{B56D658C-5BB1-4D7D-911A-A5577286D660}" srcOrd="3" destOrd="0" parTransId="{BA2CD64E-FFCA-4F9C-89ED-78C310585A21}" sibTransId="{8DDC750A-0066-4D84-B23D-BF685CAC0E88}"/>
    <dgm:cxn modelId="{F8F3C6AD-B773-584F-B3CA-EB0C7736EF20}" type="presOf" srcId="{94E375F5-2E94-4E98-A077-309642FBF858}" destId="{0AF58A02-B2BD-4446-892F-9ECB57D458FC}" srcOrd="0" destOrd="0" presId="urn:microsoft.com/office/officeart/2008/layout/LinedList"/>
    <dgm:cxn modelId="{3ACC37C2-BBDD-4170-8200-A95FEAE1410C}" srcId="{6BAE6EC9-AF62-4624-91F3-E92E2BEBDA52}" destId="{725C8743-9942-451C-8B51-B89C86029CDC}" srcOrd="1" destOrd="0" parTransId="{B92B2B6E-BF4A-49FB-B7BA-DFC307DECDEC}" sibTransId="{E2E2AFDB-4BBB-499E-83DD-7AC27E51DDD3}"/>
    <dgm:cxn modelId="{60E2FCC3-020E-1347-A7AD-E3B0C4B0162E}" type="presOf" srcId="{320562E1-155D-4185-85D2-F0682C4A2682}" destId="{2EB6AD18-9E43-8F49-8F28-EE2E4360B273}" srcOrd="0" destOrd="0" presId="urn:microsoft.com/office/officeart/2008/layout/LinedList"/>
    <dgm:cxn modelId="{F2BF3DC8-9B7A-4D72-9072-F031A4C5A9B6}" srcId="{6BAE6EC9-AF62-4624-91F3-E92E2BEBDA52}" destId="{2334DDB7-2ABB-4B65-B4BF-8A57265BAEA1}" srcOrd="8" destOrd="0" parTransId="{22D8CC86-4491-4524-8746-267AAC77FDD7}" sibTransId="{16B781BD-3796-408F-A7AB-D13CD37AD1DA}"/>
    <dgm:cxn modelId="{486458CF-DC70-414F-83B4-242FA4C1CCBE}" type="presOf" srcId="{BD216955-48DD-470D-BCC9-BCD9F399C734}" destId="{E5F59C59-25CD-DD4A-BF33-D30201FA2E24}" srcOrd="0" destOrd="0" presId="urn:microsoft.com/office/officeart/2008/layout/LinedList"/>
    <dgm:cxn modelId="{6A00D99E-A33A-F24F-ADA2-FB1E9037504B}" type="presParOf" srcId="{1A89394B-4C58-CD44-8C9A-897AD44919DC}" destId="{6E0836E9-61EF-814C-AB59-7574888C4A99}" srcOrd="0" destOrd="0" presId="urn:microsoft.com/office/officeart/2008/layout/LinedList"/>
    <dgm:cxn modelId="{5A170EA6-156C-D948-B836-1043758EBE43}" type="presParOf" srcId="{1A89394B-4C58-CD44-8C9A-897AD44919DC}" destId="{43B48B7E-BA37-DE41-8CAB-B16BC865C7EB}" srcOrd="1" destOrd="0" presId="urn:microsoft.com/office/officeart/2008/layout/LinedList"/>
    <dgm:cxn modelId="{F9D1FEBA-E7F8-764C-B90D-290627355E1C}" type="presParOf" srcId="{43B48B7E-BA37-DE41-8CAB-B16BC865C7EB}" destId="{E5F59C59-25CD-DD4A-BF33-D30201FA2E24}" srcOrd="0" destOrd="0" presId="urn:microsoft.com/office/officeart/2008/layout/LinedList"/>
    <dgm:cxn modelId="{3AB479ED-EEDE-AE45-9C36-8A2CE2224BE3}" type="presParOf" srcId="{43B48B7E-BA37-DE41-8CAB-B16BC865C7EB}" destId="{C9D29A59-C6B4-6846-A30E-231A98623F4A}" srcOrd="1" destOrd="0" presId="urn:microsoft.com/office/officeart/2008/layout/LinedList"/>
    <dgm:cxn modelId="{FAA05C85-9157-134D-AAC5-EC3F0FE62C25}" type="presParOf" srcId="{1A89394B-4C58-CD44-8C9A-897AD44919DC}" destId="{619DE828-A61D-2046-AB2F-EBCD2EC6DFA3}" srcOrd="2" destOrd="0" presId="urn:microsoft.com/office/officeart/2008/layout/LinedList"/>
    <dgm:cxn modelId="{78063B19-C1BA-A242-A5EC-47AB289B8D0A}" type="presParOf" srcId="{1A89394B-4C58-CD44-8C9A-897AD44919DC}" destId="{D2E08DF2-880B-ED44-A221-986FF5480C45}" srcOrd="3" destOrd="0" presId="urn:microsoft.com/office/officeart/2008/layout/LinedList"/>
    <dgm:cxn modelId="{DDB9C072-F94B-4546-BF8A-3D58D4B89A36}" type="presParOf" srcId="{D2E08DF2-880B-ED44-A221-986FF5480C45}" destId="{75EF82DC-8004-114B-8020-B4EE60633CBD}" srcOrd="0" destOrd="0" presId="urn:microsoft.com/office/officeart/2008/layout/LinedList"/>
    <dgm:cxn modelId="{F8F80CB0-63A4-164B-BABD-D01FE8E49983}" type="presParOf" srcId="{D2E08DF2-880B-ED44-A221-986FF5480C45}" destId="{71BEE52F-A6BF-0F48-9567-F2327B0C5360}" srcOrd="1" destOrd="0" presId="urn:microsoft.com/office/officeart/2008/layout/LinedList"/>
    <dgm:cxn modelId="{F600B1FB-3F06-E842-A396-B23EAA8469BD}" type="presParOf" srcId="{1A89394B-4C58-CD44-8C9A-897AD44919DC}" destId="{7F0DEC9E-9B6A-F642-B088-143E85288563}" srcOrd="4" destOrd="0" presId="urn:microsoft.com/office/officeart/2008/layout/LinedList"/>
    <dgm:cxn modelId="{6B58129D-7CC6-1842-A336-F67D4C9E085D}" type="presParOf" srcId="{1A89394B-4C58-CD44-8C9A-897AD44919DC}" destId="{830DCF8E-DB8F-F84E-92C4-1D728B672CB8}" srcOrd="5" destOrd="0" presId="urn:microsoft.com/office/officeart/2008/layout/LinedList"/>
    <dgm:cxn modelId="{91DC14C8-6409-3347-A180-18BEC7B8CBFB}" type="presParOf" srcId="{830DCF8E-DB8F-F84E-92C4-1D728B672CB8}" destId="{C2981EAB-2C6E-0549-97D1-1DF5D59C0113}" srcOrd="0" destOrd="0" presId="urn:microsoft.com/office/officeart/2008/layout/LinedList"/>
    <dgm:cxn modelId="{58DE3DD7-65CF-5B42-970D-314B968E09FD}" type="presParOf" srcId="{830DCF8E-DB8F-F84E-92C4-1D728B672CB8}" destId="{4E01F665-57A5-B045-AC07-CD5D773B29CB}" srcOrd="1" destOrd="0" presId="urn:microsoft.com/office/officeart/2008/layout/LinedList"/>
    <dgm:cxn modelId="{6E7EE69E-343F-D047-8937-170228FB2DAF}" type="presParOf" srcId="{1A89394B-4C58-CD44-8C9A-897AD44919DC}" destId="{4783D9B9-AB1B-8241-8177-D14EB8050108}" srcOrd="6" destOrd="0" presId="urn:microsoft.com/office/officeart/2008/layout/LinedList"/>
    <dgm:cxn modelId="{D4F4CA5E-A4F5-BA42-9B27-2B419222B15B}" type="presParOf" srcId="{1A89394B-4C58-CD44-8C9A-897AD44919DC}" destId="{B2EDD698-B224-B54F-B676-3870B9D95779}" srcOrd="7" destOrd="0" presId="urn:microsoft.com/office/officeart/2008/layout/LinedList"/>
    <dgm:cxn modelId="{C63681CD-202C-6244-A1C0-4E7844959FE1}" type="presParOf" srcId="{B2EDD698-B224-B54F-B676-3870B9D95779}" destId="{1CDC404D-93DD-7F41-AD7E-CA81C7466A07}" srcOrd="0" destOrd="0" presId="urn:microsoft.com/office/officeart/2008/layout/LinedList"/>
    <dgm:cxn modelId="{0A607E16-286A-D14F-B046-3A9693568003}" type="presParOf" srcId="{B2EDD698-B224-B54F-B676-3870B9D95779}" destId="{4DF98928-FA3B-7B47-ACFD-BB5FFDE208AE}" srcOrd="1" destOrd="0" presId="urn:microsoft.com/office/officeart/2008/layout/LinedList"/>
    <dgm:cxn modelId="{82DCE568-C8BB-C448-91F3-1DA97B108DF0}" type="presParOf" srcId="{1A89394B-4C58-CD44-8C9A-897AD44919DC}" destId="{53F53534-0783-9A49-9E45-2B48D571C996}" srcOrd="8" destOrd="0" presId="urn:microsoft.com/office/officeart/2008/layout/LinedList"/>
    <dgm:cxn modelId="{021FCAE7-F2E9-B24E-9E07-169EBEB1DD5A}" type="presParOf" srcId="{1A89394B-4C58-CD44-8C9A-897AD44919DC}" destId="{CE7EC403-ECF6-684B-814D-F799E1A7A3EC}" srcOrd="9" destOrd="0" presId="urn:microsoft.com/office/officeart/2008/layout/LinedList"/>
    <dgm:cxn modelId="{DA15A6C4-08AB-A548-ADCA-AF896DE77FB9}" type="presParOf" srcId="{CE7EC403-ECF6-684B-814D-F799E1A7A3EC}" destId="{2EB6AD18-9E43-8F49-8F28-EE2E4360B273}" srcOrd="0" destOrd="0" presId="urn:microsoft.com/office/officeart/2008/layout/LinedList"/>
    <dgm:cxn modelId="{B1AF4B13-2E52-6E46-A7F9-5F146E899643}" type="presParOf" srcId="{CE7EC403-ECF6-684B-814D-F799E1A7A3EC}" destId="{AEB1BC94-77F1-FE40-88BC-79985190DB53}" srcOrd="1" destOrd="0" presId="urn:microsoft.com/office/officeart/2008/layout/LinedList"/>
    <dgm:cxn modelId="{C8392802-2CFC-634F-889B-73EB237105C0}" type="presParOf" srcId="{1A89394B-4C58-CD44-8C9A-897AD44919DC}" destId="{7FE26252-24E3-5347-9AFB-B36436A694DE}" srcOrd="10" destOrd="0" presId="urn:microsoft.com/office/officeart/2008/layout/LinedList"/>
    <dgm:cxn modelId="{9F4D4E84-4AEA-2B47-B628-957F70A8683B}" type="presParOf" srcId="{1A89394B-4C58-CD44-8C9A-897AD44919DC}" destId="{A398F4FC-203C-104E-B8E0-325690468F8F}" srcOrd="11" destOrd="0" presId="urn:microsoft.com/office/officeart/2008/layout/LinedList"/>
    <dgm:cxn modelId="{93748791-311F-0641-8EE5-6CFCC8506E16}" type="presParOf" srcId="{A398F4FC-203C-104E-B8E0-325690468F8F}" destId="{0F0A0D05-48B1-A44C-AAEA-5A83BB5C0988}" srcOrd="0" destOrd="0" presId="urn:microsoft.com/office/officeart/2008/layout/LinedList"/>
    <dgm:cxn modelId="{9616087D-2EAD-C94E-9DC2-7861922D111C}" type="presParOf" srcId="{A398F4FC-203C-104E-B8E0-325690468F8F}" destId="{36189577-67DB-B044-9294-D4F69508D30A}" srcOrd="1" destOrd="0" presId="urn:microsoft.com/office/officeart/2008/layout/LinedList"/>
    <dgm:cxn modelId="{B8977D60-945F-0E47-96EE-5F973B344FD3}" type="presParOf" srcId="{1A89394B-4C58-CD44-8C9A-897AD44919DC}" destId="{14348012-2D60-8D4A-9011-5667E9EDB52B}" srcOrd="12" destOrd="0" presId="urn:microsoft.com/office/officeart/2008/layout/LinedList"/>
    <dgm:cxn modelId="{F1F54EA9-DEAF-4645-85A2-A0CFA5994CF7}" type="presParOf" srcId="{1A89394B-4C58-CD44-8C9A-897AD44919DC}" destId="{FB4992E9-BA27-594D-A006-6C64D694F3DD}" srcOrd="13" destOrd="0" presId="urn:microsoft.com/office/officeart/2008/layout/LinedList"/>
    <dgm:cxn modelId="{8F5E9390-00A8-DF4B-AE46-58AA52EAD25B}" type="presParOf" srcId="{FB4992E9-BA27-594D-A006-6C64D694F3DD}" destId="{0AF58A02-B2BD-4446-892F-9ECB57D458FC}" srcOrd="0" destOrd="0" presId="urn:microsoft.com/office/officeart/2008/layout/LinedList"/>
    <dgm:cxn modelId="{82F6E941-7D42-174E-B771-9F9A9A51A9A6}" type="presParOf" srcId="{FB4992E9-BA27-594D-A006-6C64D694F3DD}" destId="{33C42EFA-1A19-F348-B6E3-95E7EF92CAED}" srcOrd="1" destOrd="0" presId="urn:microsoft.com/office/officeart/2008/layout/LinedList"/>
    <dgm:cxn modelId="{1A16FF61-FDD5-BE41-AB8D-80ED852C90B6}" type="presParOf" srcId="{1A89394B-4C58-CD44-8C9A-897AD44919DC}" destId="{A3DA25AB-ABA9-5B43-8EB4-8F6C4B0AEBFE}" srcOrd="14" destOrd="0" presId="urn:microsoft.com/office/officeart/2008/layout/LinedList"/>
    <dgm:cxn modelId="{2D3D983E-75B7-D642-A93C-09581267E0DD}" type="presParOf" srcId="{1A89394B-4C58-CD44-8C9A-897AD44919DC}" destId="{54E7A02C-8F70-2F49-9F7C-DC105E2F15F2}" srcOrd="15" destOrd="0" presId="urn:microsoft.com/office/officeart/2008/layout/LinedList"/>
    <dgm:cxn modelId="{E0956E97-DFEA-3046-9632-770B16B10206}" type="presParOf" srcId="{54E7A02C-8F70-2F49-9F7C-DC105E2F15F2}" destId="{1A066A73-839E-3D42-9377-A898D3DBD60D}" srcOrd="0" destOrd="0" presId="urn:microsoft.com/office/officeart/2008/layout/LinedList"/>
    <dgm:cxn modelId="{323CED92-F4F3-6A4F-9E3D-9E953CD819A9}" type="presParOf" srcId="{54E7A02C-8F70-2F49-9F7C-DC105E2F15F2}" destId="{C25D5C53-46D5-5C43-84F8-1586B6668CA6}" srcOrd="1" destOrd="0" presId="urn:microsoft.com/office/officeart/2008/layout/LinedList"/>
    <dgm:cxn modelId="{85611459-89C8-AC41-ACE0-A078DD9BF9E2}" type="presParOf" srcId="{1A89394B-4C58-CD44-8C9A-897AD44919DC}" destId="{7B67CC6A-0061-FB42-9F7D-B5EA7E20273A}" srcOrd="16" destOrd="0" presId="urn:microsoft.com/office/officeart/2008/layout/LinedList"/>
    <dgm:cxn modelId="{C88CFBAE-69C6-2044-8881-27FBB774ABD8}" type="presParOf" srcId="{1A89394B-4C58-CD44-8C9A-897AD44919DC}" destId="{51465C8C-42F2-F547-AC04-09E1B8A9E9ED}" srcOrd="17" destOrd="0" presId="urn:microsoft.com/office/officeart/2008/layout/LinedList"/>
    <dgm:cxn modelId="{A2C5681D-C877-E34C-8C0B-F5DEEFF0ED64}" type="presParOf" srcId="{51465C8C-42F2-F547-AC04-09E1B8A9E9ED}" destId="{05C52B99-2485-C14E-A42E-78A5B59D6DA2}" srcOrd="0" destOrd="0" presId="urn:microsoft.com/office/officeart/2008/layout/LinedList"/>
    <dgm:cxn modelId="{60667FCD-927F-4A46-AF1C-C70F1E11BC8E}" type="presParOf" srcId="{51465C8C-42F2-F547-AC04-09E1B8A9E9ED}" destId="{C5602569-D93F-CF42-ACCF-C514DA9D67AD}" srcOrd="1" destOrd="0" presId="urn:microsoft.com/office/officeart/2008/layout/LinedList"/>
    <dgm:cxn modelId="{3E3D956E-05EB-3246-9129-E8C778374354}" type="presParOf" srcId="{1A89394B-4C58-CD44-8C9A-897AD44919DC}" destId="{12FE68FE-E46F-264C-8877-6BA716523F6F}" srcOrd="18" destOrd="0" presId="urn:microsoft.com/office/officeart/2008/layout/LinedList"/>
    <dgm:cxn modelId="{BF6E2FB2-BA5A-E042-BC2E-400E080A07B9}" type="presParOf" srcId="{1A89394B-4C58-CD44-8C9A-897AD44919DC}" destId="{90037B92-6DCB-1B4D-9D17-16D66A5FF94F}" srcOrd="19" destOrd="0" presId="urn:microsoft.com/office/officeart/2008/layout/LinedList"/>
    <dgm:cxn modelId="{1A0EA3DF-4905-BF42-967E-937A6E3314B2}" type="presParOf" srcId="{90037B92-6DCB-1B4D-9D17-16D66A5FF94F}" destId="{55A7F2A7-07B5-1942-951E-C6176AA91E09}" srcOrd="0" destOrd="0" presId="urn:microsoft.com/office/officeart/2008/layout/LinedList"/>
    <dgm:cxn modelId="{30000772-0EC1-624A-ADBB-6BA2939348D6}" type="presParOf" srcId="{90037B92-6DCB-1B4D-9D17-16D66A5FF94F}" destId="{25E246F1-68A0-D745-9BE1-C3EFC6FA495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2C0E5C-69AF-4CCC-AC71-5FA1CA902C6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C4E3748-2719-4334-A5CB-1C4D7E5842A2}">
      <dgm:prSet custT="1"/>
      <dgm:spPr/>
      <dgm:t>
        <a:bodyPr/>
        <a:lstStyle/>
        <a:p>
          <a:pPr>
            <a:defRPr cap="all"/>
          </a:pPr>
          <a:endParaRPr lang="en-US" sz="1800" dirty="0">
            <a:latin typeface="Arial Rounded MT Bold" panose="020F0704030504030204" pitchFamily="34" charset="77"/>
          </a:endParaRPr>
        </a:p>
        <a:p>
          <a:pPr>
            <a:defRPr cap="all"/>
          </a:pPr>
          <a:r>
            <a:rPr lang="en-US" sz="1800" dirty="0" err="1">
              <a:latin typeface="Arial Rounded MT Bold" panose="020F0704030504030204" pitchFamily="34" charset="77"/>
            </a:rPr>
            <a:t>UseD</a:t>
          </a:r>
          <a:r>
            <a:rPr lang="en-US" sz="1800" dirty="0">
              <a:latin typeface="Arial Rounded MT Bold" panose="020F0704030504030204" pitchFamily="34" charset="77"/>
            </a:rPr>
            <a:t> trading algorithms and AI to identify the best model for trading.</a:t>
          </a:r>
        </a:p>
      </dgm:t>
    </dgm:pt>
    <dgm:pt modelId="{9B002C33-A2A2-435F-8594-9F0BE93E6D6D}" type="parTrans" cxnId="{5E54693B-2C7A-497F-A60C-75F1EB088F22}">
      <dgm:prSet/>
      <dgm:spPr/>
      <dgm:t>
        <a:bodyPr/>
        <a:lstStyle/>
        <a:p>
          <a:endParaRPr lang="en-US"/>
        </a:p>
      </dgm:t>
    </dgm:pt>
    <dgm:pt modelId="{FABB6951-7762-4B8E-B4F7-B069FDFC63B8}" type="sibTrans" cxnId="{5E54693B-2C7A-497F-A60C-75F1EB088F22}">
      <dgm:prSet/>
      <dgm:spPr/>
      <dgm:t>
        <a:bodyPr/>
        <a:lstStyle/>
        <a:p>
          <a:endParaRPr lang="en-US"/>
        </a:p>
      </dgm:t>
    </dgm:pt>
    <dgm:pt modelId="{F8905401-6853-4712-89A4-65F1290434AD}">
      <dgm:prSet custT="1"/>
      <dgm:spPr/>
      <dgm:t>
        <a:bodyPr/>
        <a:lstStyle/>
        <a:p>
          <a:pPr>
            <a:defRPr cap="all"/>
          </a:pPr>
          <a:endParaRPr lang="en-US" sz="1800" dirty="0">
            <a:latin typeface="Arial Rounded MT Bold" panose="020F0704030504030204" pitchFamily="34" charset="77"/>
          </a:endParaRPr>
        </a:p>
        <a:p>
          <a:pPr>
            <a:defRPr cap="all"/>
          </a:pPr>
          <a:r>
            <a:rPr lang="en-US" sz="1800" dirty="0">
              <a:latin typeface="Arial Rounded MT Bold" panose="020F0704030504030204" pitchFamily="34" charset="77"/>
            </a:rPr>
            <a:t>Libraries: Pandas, matplotlib, NumPy, TA lib, scikit-learn</a:t>
          </a:r>
        </a:p>
      </dgm:t>
    </dgm:pt>
    <dgm:pt modelId="{6B67C2F1-DBA5-4494-822D-E0BC3E28970F}" type="parTrans" cxnId="{A9FF903C-2688-4E4D-8223-D5AADB78D603}">
      <dgm:prSet/>
      <dgm:spPr/>
      <dgm:t>
        <a:bodyPr/>
        <a:lstStyle/>
        <a:p>
          <a:endParaRPr lang="en-US"/>
        </a:p>
      </dgm:t>
    </dgm:pt>
    <dgm:pt modelId="{00D4D94A-A098-4CAC-87C9-0764B21124D9}" type="sibTrans" cxnId="{A9FF903C-2688-4E4D-8223-D5AADB78D603}">
      <dgm:prSet/>
      <dgm:spPr/>
      <dgm:t>
        <a:bodyPr/>
        <a:lstStyle/>
        <a:p>
          <a:endParaRPr lang="en-US"/>
        </a:p>
      </dgm:t>
    </dgm:pt>
    <dgm:pt modelId="{6286A41B-9229-404E-879C-0D76A9582B41}">
      <dgm:prSet custT="1"/>
      <dgm:spPr/>
      <dgm:t>
        <a:bodyPr/>
        <a:lstStyle/>
        <a:p>
          <a:pPr>
            <a:defRPr cap="all"/>
          </a:pPr>
          <a:endParaRPr lang="en-US" sz="1800" dirty="0">
            <a:latin typeface="Arial Rounded MT Bold" panose="020F0704030504030204" pitchFamily="34" charset="77"/>
          </a:endParaRPr>
        </a:p>
        <a:p>
          <a:pPr>
            <a:defRPr cap="all"/>
          </a:pPr>
          <a:r>
            <a:rPr lang="en-US" sz="1800" dirty="0">
              <a:latin typeface="Arial Rounded MT Bold" panose="020F0704030504030204" pitchFamily="34" charset="77"/>
            </a:rPr>
            <a:t>Pandas</a:t>
          </a:r>
        </a:p>
      </dgm:t>
    </dgm:pt>
    <dgm:pt modelId="{4098334D-6DDD-4B80-9E7A-7258C635D2F3}" type="parTrans" cxnId="{D5A482AA-71AC-4DB0-8112-9EF9D9637C74}">
      <dgm:prSet/>
      <dgm:spPr/>
      <dgm:t>
        <a:bodyPr/>
        <a:lstStyle/>
        <a:p>
          <a:endParaRPr lang="en-US"/>
        </a:p>
      </dgm:t>
    </dgm:pt>
    <dgm:pt modelId="{E4B91E1B-83DC-49DF-8DC6-5D59CBB2A6EB}" type="sibTrans" cxnId="{D5A482AA-71AC-4DB0-8112-9EF9D9637C74}">
      <dgm:prSet/>
      <dgm:spPr/>
      <dgm:t>
        <a:bodyPr/>
        <a:lstStyle/>
        <a:p>
          <a:endParaRPr lang="en-US"/>
        </a:p>
      </dgm:t>
    </dgm:pt>
    <dgm:pt modelId="{F92F61DC-9D86-4AAD-AEA6-D0BA7740C925}" type="pres">
      <dgm:prSet presAssocID="{2A2C0E5C-69AF-4CCC-AC71-5FA1CA902C64}" presName="root" presStyleCnt="0">
        <dgm:presLayoutVars>
          <dgm:dir/>
          <dgm:resizeHandles val="exact"/>
        </dgm:presLayoutVars>
      </dgm:prSet>
      <dgm:spPr/>
    </dgm:pt>
    <dgm:pt modelId="{07A0D91B-8136-4F45-8DAD-7BDC3A377F82}" type="pres">
      <dgm:prSet presAssocID="{BC4E3748-2719-4334-A5CB-1C4D7E5842A2}" presName="compNode" presStyleCnt="0"/>
      <dgm:spPr/>
    </dgm:pt>
    <dgm:pt modelId="{E976B45F-0A19-4CFB-93C0-D47B72D119B0}" type="pres">
      <dgm:prSet presAssocID="{BC4E3748-2719-4334-A5CB-1C4D7E5842A2}" presName="iconBgRect" presStyleLbl="bgShp" presStyleIdx="0" presStyleCnt="3"/>
      <dgm:spPr/>
    </dgm:pt>
    <dgm:pt modelId="{EE2E89F1-191D-4E57-94FD-60C3E7D96A8D}" type="pres">
      <dgm:prSet presAssocID="{BC4E3748-2719-4334-A5CB-1C4D7E5842A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48EB76D0-12C7-4F73-BB85-789DC31F40AD}" type="pres">
      <dgm:prSet presAssocID="{BC4E3748-2719-4334-A5CB-1C4D7E5842A2}" presName="spaceRect" presStyleCnt="0"/>
      <dgm:spPr/>
    </dgm:pt>
    <dgm:pt modelId="{5D989B1C-247D-41BA-8F3A-ED1BD1596E84}" type="pres">
      <dgm:prSet presAssocID="{BC4E3748-2719-4334-A5CB-1C4D7E5842A2}" presName="textRect" presStyleLbl="revTx" presStyleIdx="0" presStyleCnt="3" custScaleX="135064" custScaleY="121791">
        <dgm:presLayoutVars>
          <dgm:chMax val="1"/>
          <dgm:chPref val="1"/>
        </dgm:presLayoutVars>
      </dgm:prSet>
      <dgm:spPr/>
    </dgm:pt>
    <dgm:pt modelId="{7F134C3B-6E4A-47F8-BB23-FA92DD283B9A}" type="pres">
      <dgm:prSet presAssocID="{FABB6951-7762-4B8E-B4F7-B069FDFC63B8}" presName="sibTrans" presStyleCnt="0"/>
      <dgm:spPr/>
    </dgm:pt>
    <dgm:pt modelId="{78D71E2E-1EAA-4678-BF03-194B3A8509A9}" type="pres">
      <dgm:prSet presAssocID="{F8905401-6853-4712-89A4-65F1290434AD}" presName="compNode" presStyleCnt="0"/>
      <dgm:spPr/>
    </dgm:pt>
    <dgm:pt modelId="{6FF21899-3D84-404D-A912-31AE29BA55D8}" type="pres">
      <dgm:prSet presAssocID="{F8905401-6853-4712-89A4-65F1290434AD}" presName="iconBgRect" presStyleLbl="bgShp" presStyleIdx="1" presStyleCnt="3"/>
      <dgm:spPr/>
    </dgm:pt>
    <dgm:pt modelId="{06E77968-76F0-470C-A54E-DF152AE188D9}" type="pres">
      <dgm:prSet presAssocID="{F8905401-6853-4712-89A4-65F1290434A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A77157D-7130-4E6D-9348-F5B754CDFFA7}" type="pres">
      <dgm:prSet presAssocID="{F8905401-6853-4712-89A4-65F1290434AD}" presName="spaceRect" presStyleCnt="0"/>
      <dgm:spPr/>
    </dgm:pt>
    <dgm:pt modelId="{2AD32E7D-E1EB-4A00-8DB7-1AB4A16ED405}" type="pres">
      <dgm:prSet presAssocID="{F8905401-6853-4712-89A4-65F1290434AD}" presName="textRect" presStyleLbl="revTx" presStyleIdx="1" presStyleCnt="3" custScaleX="97735" custScaleY="125270">
        <dgm:presLayoutVars>
          <dgm:chMax val="1"/>
          <dgm:chPref val="1"/>
        </dgm:presLayoutVars>
      </dgm:prSet>
      <dgm:spPr/>
    </dgm:pt>
    <dgm:pt modelId="{BBC90759-D821-45E1-9049-0F9B167F50FD}" type="pres">
      <dgm:prSet presAssocID="{00D4D94A-A098-4CAC-87C9-0764B21124D9}" presName="sibTrans" presStyleCnt="0"/>
      <dgm:spPr/>
    </dgm:pt>
    <dgm:pt modelId="{53DED32F-4B5E-40B8-825E-02F6356C9429}" type="pres">
      <dgm:prSet presAssocID="{6286A41B-9229-404E-879C-0D76A9582B41}" presName="compNode" presStyleCnt="0"/>
      <dgm:spPr/>
    </dgm:pt>
    <dgm:pt modelId="{9941BDE2-85C9-4B79-BA0D-661B7BDEA00F}" type="pres">
      <dgm:prSet presAssocID="{6286A41B-9229-404E-879C-0D76A9582B41}" presName="iconBgRect" presStyleLbl="bgShp" presStyleIdx="2" presStyleCnt="3"/>
      <dgm:spPr/>
    </dgm:pt>
    <dgm:pt modelId="{E62F5928-D40B-4245-8A16-FE245493222C}" type="pres">
      <dgm:prSet presAssocID="{6286A41B-9229-404E-879C-0D76A9582B4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B57FAFDA-C3CC-47B1-9087-F41ECE37B002}" type="pres">
      <dgm:prSet presAssocID="{6286A41B-9229-404E-879C-0D76A9582B41}" presName="spaceRect" presStyleCnt="0"/>
      <dgm:spPr/>
    </dgm:pt>
    <dgm:pt modelId="{DA35EF0B-DC7A-42FC-9C93-B53D92C8F713}" type="pres">
      <dgm:prSet presAssocID="{6286A41B-9229-404E-879C-0D76A9582B41}" presName="textRect" presStyleLbl="revTx" presStyleIdx="2" presStyleCnt="3" custLinFactNeighborX="-2467" custLinFactNeighborY="-12635">
        <dgm:presLayoutVars>
          <dgm:chMax val="1"/>
          <dgm:chPref val="1"/>
        </dgm:presLayoutVars>
      </dgm:prSet>
      <dgm:spPr/>
    </dgm:pt>
  </dgm:ptLst>
  <dgm:cxnLst>
    <dgm:cxn modelId="{EA047432-AEBA-4BD9-ADBE-6073DC55EB87}" type="presOf" srcId="{2A2C0E5C-69AF-4CCC-AC71-5FA1CA902C64}" destId="{F92F61DC-9D86-4AAD-AEA6-D0BA7740C925}" srcOrd="0" destOrd="0" presId="urn:microsoft.com/office/officeart/2018/5/layout/IconCircleLabelList"/>
    <dgm:cxn modelId="{5E54693B-2C7A-497F-A60C-75F1EB088F22}" srcId="{2A2C0E5C-69AF-4CCC-AC71-5FA1CA902C64}" destId="{BC4E3748-2719-4334-A5CB-1C4D7E5842A2}" srcOrd="0" destOrd="0" parTransId="{9B002C33-A2A2-435F-8594-9F0BE93E6D6D}" sibTransId="{FABB6951-7762-4B8E-B4F7-B069FDFC63B8}"/>
    <dgm:cxn modelId="{A9FF903C-2688-4E4D-8223-D5AADB78D603}" srcId="{2A2C0E5C-69AF-4CCC-AC71-5FA1CA902C64}" destId="{F8905401-6853-4712-89A4-65F1290434AD}" srcOrd="1" destOrd="0" parTransId="{6B67C2F1-DBA5-4494-822D-E0BC3E28970F}" sibTransId="{00D4D94A-A098-4CAC-87C9-0764B21124D9}"/>
    <dgm:cxn modelId="{D796EA71-AC0E-4257-95D0-B0BAC002C6B0}" type="presOf" srcId="{6286A41B-9229-404E-879C-0D76A9582B41}" destId="{DA35EF0B-DC7A-42FC-9C93-B53D92C8F713}" srcOrd="0" destOrd="0" presId="urn:microsoft.com/office/officeart/2018/5/layout/IconCircleLabelList"/>
    <dgm:cxn modelId="{D5A482AA-71AC-4DB0-8112-9EF9D9637C74}" srcId="{2A2C0E5C-69AF-4CCC-AC71-5FA1CA902C64}" destId="{6286A41B-9229-404E-879C-0D76A9582B41}" srcOrd="2" destOrd="0" parTransId="{4098334D-6DDD-4B80-9E7A-7258C635D2F3}" sibTransId="{E4B91E1B-83DC-49DF-8DC6-5D59CBB2A6EB}"/>
    <dgm:cxn modelId="{E4AA4DC1-2BBC-4E2D-98D0-4971BA213BCA}" type="presOf" srcId="{BC4E3748-2719-4334-A5CB-1C4D7E5842A2}" destId="{5D989B1C-247D-41BA-8F3A-ED1BD1596E84}" srcOrd="0" destOrd="0" presId="urn:microsoft.com/office/officeart/2018/5/layout/IconCircleLabelList"/>
    <dgm:cxn modelId="{F1391CD5-2528-4824-821C-0B6AC57E326B}" type="presOf" srcId="{F8905401-6853-4712-89A4-65F1290434AD}" destId="{2AD32E7D-E1EB-4A00-8DB7-1AB4A16ED405}" srcOrd="0" destOrd="0" presId="urn:microsoft.com/office/officeart/2018/5/layout/IconCircleLabelList"/>
    <dgm:cxn modelId="{D2F51E12-461D-433A-8473-BEAAC47CEFCD}" type="presParOf" srcId="{F92F61DC-9D86-4AAD-AEA6-D0BA7740C925}" destId="{07A0D91B-8136-4F45-8DAD-7BDC3A377F82}" srcOrd="0" destOrd="0" presId="urn:microsoft.com/office/officeart/2018/5/layout/IconCircleLabelList"/>
    <dgm:cxn modelId="{71CBD26F-3700-4A5E-A025-2262CA6B2A0A}" type="presParOf" srcId="{07A0D91B-8136-4F45-8DAD-7BDC3A377F82}" destId="{E976B45F-0A19-4CFB-93C0-D47B72D119B0}" srcOrd="0" destOrd="0" presId="urn:microsoft.com/office/officeart/2018/5/layout/IconCircleLabelList"/>
    <dgm:cxn modelId="{337F361C-F314-4A27-A80E-4C5EF2B81C58}" type="presParOf" srcId="{07A0D91B-8136-4F45-8DAD-7BDC3A377F82}" destId="{EE2E89F1-191D-4E57-94FD-60C3E7D96A8D}" srcOrd="1" destOrd="0" presId="urn:microsoft.com/office/officeart/2018/5/layout/IconCircleLabelList"/>
    <dgm:cxn modelId="{B9635DE8-80E1-44EF-92A6-CA5892359186}" type="presParOf" srcId="{07A0D91B-8136-4F45-8DAD-7BDC3A377F82}" destId="{48EB76D0-12C7-4F73-BB85-789DC31F40AD}" srcOrd="2" destOrd="0" presId="urn:microsoft.com/office/officeart/2018/5/layout/IconCircleLabelList"/>
    <dgm:cxn modelId="{733E78A8-6DA2-4D81-96F0-66A2F2AA1284}" type="presParOf" srcId="{07A0D91B-8136-4F45-8DAD-7BDC3A377F82}" destId="{5D989B1C-247D-41BA-8F3A-ED1BD1596E84}" srcOrd="3" destOrd="0" presId="urn:microsoft.com/office/officeart/2018/5/layout/IconCircleLabelList"/>
    <dgm:cxn modelId="{B1D1C9C1-0E61-4BBA-B67A-B9F508B6C1DB}" type="presParOf" srcId="{F92F61DC-9D86-4AAD-AEA6-D0BA7740C925}" destId="{7F134C3B-6E4A-47F8-BB23-FA92DD283B9A}" srcOrd="1" destOrd="0" presId="urn:microsoft.com/office/officeart/2018/5/layout/IconCircleLabelList"/>
    <dgm:cxn modelId="{1AE840D3-48A5-431B-88F4-17A9E32B4EB6}" type="presParOf" srcId="{F92F61DC-9D86-4AAD-AEA6-D0BA7740C925}" destId="{78D71E2E-1EAA-4678-BF03-194B3A8509A9}" srcOrd="2" destOrd="0" presId="urn:microsoft.com/office/officeart/2018/5/layout/IconCircleLabelList"/>
    <dgm:cxn modelId="{E7C92BFF-78D6-4187-BFAA-A71D69CA0322}" type="presParOf" srcId="{78D71E2E-1EAA-4678-BF03-194B3A8509A9}" destId="{6FF21899-3D84-404D-A912-31AE29BA55D8}" srcOrd="0" destOrd="0" presId="urn:microsoft.com/office/officeart/2018/5/layout/IconCircleLabelList"/>
    <dgm:cxn modelId="{2A648089-BD6D-41E1-88A9-03D347FD7E07}" type="presParOf" srcId="{78D71E2E-1EAA-4678-BF03-194B3A8509A9}" destId="{06E77968-76F0-470C-A54E-DF152AE188D9}" srcOrd="1" destOrd="0" presId="urn:microsoft.com/office/officeart/2018/5/layout/IconCircleLabelList"/>
    <dgm:cxn modelId="{1BBACCFA-F655-4970-8BCB-EDBAC5474A2B}" type="presParOf" srcId="{78D71E2E-1EAA-4678-BF03-194B3A8509A9}" destId="{DA77157D-7130-4E6D-9348-F5B754CDFFA7}" srcOrd="2" destOrd="0" presId="urn:microsoft.com/office/officeart/2018/5/layout/IconCircleLabelList"/>
    <dgm:cxn modelId="{2060757C-5AA0-4D55-8A84-A334A649BB53}" type="presParOf" srcId="{78D71E2E-1EAA-4678-BF03-194B3A8509A9}" destId="{2AD32E7D-E1EB-4A00-8DB7-1AB4A16ED405}" srcOrd="3" destOrd="0" presId="urn:microsoft.com/office/officeart/2018/5/layout/IconCircleLabelList"/>
    <dgm:cxn modelId="{BF96E38A-CEDF-4E49-8C13-C640B8E36238}" type="presParOf" srcId="{F92F61DC-9D86-4AAD-AEA6-D0BA7740C925}" destId="{BBC90759-D821-45E1-9049-0F9B167F50FD}" srcOrd="3" destOrd="0" presId="urn:microsoft.com/office/officeart/2018/5/layout/IconCircleLabelList"/>
    <dgm:cxn modelId="{61918E09-7478-458E-9956-7C775A6324AE}" type="presParOf" srcId="{F92F61DC-9D86-4AAD-AEA6-D0BA7740C925}" destId="{53DED32F-4B5E-40B8-825E-02F6356C9429}" srcOrd="4" destOrd="0" presId="urn:microsoft.com/office/officeart/2018/5/layout/IconCircleLabelList"/>
    <dgm:cxn modelId="{77CBEFE6-005A-49B6-84D6-88F4CC8B2869}" type="presParOf" srcId="{53DED32F-4B5E-40B8-825E-02F6356C9429}" destId="{9941BDE2-85C9-4B79-BA0D-661B7BDEA00F}" srcOrd="0" destOrd="0" presId="urn:microsoft.com/office/officeart/2018/5/layout/IconCircleLabelList"/>
    <dgm:cxn modelId="{CECF71E1-D40F-46C5-BF3C-653D563A43FD}" type="presParOf" srcId="{53DED32F-4B5E-40B8-825E-02F6356C9429}" destId="{E62F5928-D40B-4245-8A16-FE245493222C}" srcOrd="1" destOrd="0" presId="urn:microsoft.com/office/officeart/2018/5/layout/IconCircleLabelList"/>
    <dgm:cxn modelId="{6910F198-0C94-4167-A6EB-3ECC052C3429}" type="presParOf" srcId="{53DED32F-4B5E-40B8-825E-02F6356C9429}" destId="{B57FAFDA-C3CC-47B1-9087-F41ECE37B002}" srcOrd="2" destOrd="0" presId="urn:microsoft.com/office/officeart/2018/5/layout/IconCircleLabelList"/>
    <dgm:cxn modelId="{BC237669-B866-4E59-A273-9451FBDFC8F0}" type="presParOf" srcId="{53DED32F-4B5E-40B8-825E-02F6356C9429}" destId="{DA35EF0B-DC7A-42FC-9C93-B53D92C8F71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A2D223-138D-465A-9AA3-388EF5127751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0E8335-1E73-4047-B062-12486EA7F557}">
      <dgm:prSet/>
      <dgm:spPr/>
      <dgm:t>
        <a:bodyPr/>
        <a:lstStyle/>
        <a:p>
          <a:r>
            <a:rPr lang="en-US" dirty="0">
              <a:latin typeface="Arial Rounded MT Bold" panose="020F0704030504030204" pitchFamily="34" charset="77"/>
            </a:rPr>
            <a:t>Three</a:t>
          </a:r>
          <a:r>
            <a:rPr lang="en-US" baseline="0" dirty="0">
              <a:latin typeface="Arial Rounded MT Bold" panose="020F0704030504030204" pitchFamily="34" charset="77"/>
            </a:rPr>
            <a:t> Models explored</a:t>
          </a:r>
          <a:endParaRPr lang="en-US" dirty="0">
            <a:latin typeface="Arial Rounded MT Bold" panose="020F0704030504030204" pitchFamily="34" charset="77"/>
          </a:endParaRPr>
        </a:p>
      </dgm:t>
    </dgm:pt>
    <dgm:pt modelId="{487D7865-FE0B-4751-813B-74FBA6C4572F}" type="parTrans" cxnId="{4F27A42F-7E4A-487D-BAA3-5D3BE581F099}">
      <dgm:prSet/>
      <dgm:spPr/>
      <dgm:t>
        <a:bodyPr/>
        <a:lstStyle/>
        <a:p>
          <a:endParaRPr lang="en-US"/>
        </a:p>
      </dgm:t>
    </dgm:pt>
    <dgm:pt modelId="{13B5C612-8151-40FD-8EF7-B9DA6760D097}" type="sibTrans" cxnId="{4F27A42F-7E4A-487D-BAA3-5D3BE581F099}">
      <dgm:prSet/>
      <dgm:spPr/>
      <dgm:t>
        <a:bodyPr/>
        <a:lstStyle/>
        <a:p>
          <a:endParaRPr lang="en-US"/>
        </a:p>
      </dgm:t>
    </dgm:pt>
    <dgm:pt modelId="{BE0D8449-49FA-45BC-B773-BB6B72E11269}">
      <dgm:prSet/>
      <dgm:spPr/>
      <dgm:t>
        <a:bodyPr/>
        <a:lstStyle/>
        <a:p>
          <a:r>
            <a:rPr lang="en-US" b="0" i="0" dirty="0">
              <a:latin typeface="Arial Rounded MT Bold" panose="020F0704030504030204" pitchFamily="34" charset="77"/>
            </a:rPr>
            <a:t>Multi-Layer Perceptron (MLP)</a:t>
          </a:r>
          <a:endParaRPr lang="en-US" b="1" dirty="0">
            <a:latin typeface="Arial Rounded MT Bold" panose="020F0704030504030204" pitchFamily="34" charset="77"/>
          </a:endParaRPr>
        </a:p>
      </dgm:t>
    </dgm:pt>
    <dgm:pt modelId="{61171245-68CD-41DE-A8CA-2D299D242E91}" type="parTrans" cxnId="{F76F6433-56F0-4A6F-9863-E87279CF4C17}">
      <dgm:prSet/>
      <dgm:spPr/>
      <dgm:t>
        <a:bodyPr/>
        <a:lstStyle/>
        <a:p>
          <a:endParaRPr lang="en-US"/>
        </a:p>
      </dgm:t>
    </dgm:pt>
    <dgm:pt modelId="{B449424A-0F44-4D42-BD52-12D528964393}" type="sibTrans" cxnId="{F76F6433-56F0-4A6F-9863-E87279CF4C17}">
      <dgm:prSet/>
      <dgm:spPr/>
      <dgm:t>
        <a:bodyPr/>
        <a:lstStyle/>
        <a:p>
          <a:endParaRPr lang="en-US"/>
        </a:p>
      </dgm:t>
    </dgm:pt>
    <dgm:pt modelId="{B8C8EC66-3326-49A3-9A6D-61B9C9340D4A}">
      <dgm:prSet custT="1"/>
      <dgm:spPr/>
      <dgm:t>
        <a:bodyPr/>
        <a:lstStyle/>
        <a:p>
          <a:r>
            <a:rPr lang="en-US" sz="2700" b="0" i="0" dirty="0">
              <a:latin typeface="Arial Rounded MT Bold" panose="020F0704030504030204" pitchFamily="34" charset="77"/>
            </a:rPr>
            <a:t>Extra Trees Classifier</a:t>
          </a:r>
          <a:endParaRPr lang="en-US" sz="2700" b="1" dirty="0">
            <a:latin typeface="Arial Rounded MT Bold" panose="020F0704030504030204" pitchFamily="34" charset="77"/>
          </a:endParaRPr>
        </a:p>
      </dgm:t>
    </dgm:pt>
    <dgm:pt modelId="{BEADF04B-5414-4594-BA75-5DDC179A98B2}" type="parTrans" cxnId="{112C1884-62AC-47F4-951B-840930B2265F}">
      <dgm:prSet/>
      <dgm:spPr/>
      <dgm:t>
        <a:bodyPr/>
        <a:lstStyle/>
        <a:p>
          <a:endParaRPr lang="en-US"/>
        </a:p>
      </dgm:t>
    </dgm:pt>
    <dgm:pt modelId="{78ABF50B-FC21-4C10-BFAE-64AC62546FAF}" type="sibTrans" cxnId="{112C1884-62AC-47F4-951B-840930B2265F}">
      <dgm:prSet/>
      <dgm:spPr/>
      <dgm:t>
        <a:bodyPr/>
        <a:lstStyle/>
        <a:p>
          <a:endParaRPr lang="en-US"/>
        </a:p>
      </dgm:t>
    </dgm:pt>
    <dgm:pt modelId="{89E812B1-A817-432D-AB31-174AA8D0F5A7}">
      <dgm:prSet custT="1"/>
      <dgm:spPr/>
      <dgm:t>
        <a:bodyPr/>
        <a:lstStyle/>
        <a:p>
          <a:r>
            <a:rPr lang="en-US" sz="2700" b="0" i="0" dirty="0">
              <a:latin typeface="Arial Rounded MT Bold" panose="020F0704030504030204" pitchFamily="34" charset="77"/>
            </a:rPr>
            <a:t>Gradient Boosting Classifier</a:t>
          </a:r>
          <a:endParaRPr lang="en-US" sz="2700" dirty="0">
            <a:latin typeface="Arial Rounded MT Bold" panose="020F0704030504030204" pitchFamily="34" charset="77"/>
          </a:endParaRPr>
        </a:p>
      </dgm:t>
    </dgm:pt>
    <dgm:pt modelId="{BB2BFF38-3AC2-4780-871A-84968FECC961}" type="parTrans" cxnId="{80D9F69E-8CE4-44A4-A400-B0704309B5E6}">
      <dgm:prSet/>
      <dgm:spPr/>
      <dgm:t>
        <a:bodyPr/>
        <a:lstStyle/>
        <a:p>
          <a:endParaRPr lang="en-US"/>
        </a:p>
      </dgm:t>
    </dgm:pt>
    <dgm:pt modelId="{14A6BB74-E1D3-4C25-813E-170B55C87B49}" type="sibTrans" cxnId="{80D9F69E-8CE4-44A4-A400-B0704309B5E6}">
      <dgm:prSet/>
      <dgm:spPr/>
      <dgm:t>
        <a:bodyPr/>
        <a:lstStyle/>
        <a:p>
          <a:endParaRPr lang="en-US"/>
        </a:p>
      </dgm:t>
    </dgm:pt>
    <dgm:pt modelId="{36976AE3-C8B5-DC41-B36F-509D0B4E82C7}" type="pres">
      <dgm:prSet presAssocID="{38A2D223-138D-465A-9AA3-388EF512775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F9E8291-BF81-244E-AB1D-5DF67EC807BB}" type="pres">
      <dgm:prSet presAssocID="{E40E8335-1E73-4047-B062-12486EA7F557}" presName="hierRoot1" presStyleCnt="0"/>
      <dgm:spPr/>
    </dgm:pt>
    <dgm:pt modelId="{44F198C3-F2E9-AD42-A389-333770C4B823}" type="pres">
      <dgm:prSet presAssocID="{E40E8335-1E73-4047-B062-12486EA7F557}" presName="composite" presStyleCnt="0"/>
      <dgm:spPr/>
    </dgm:pt>
    <dgm:pt modelId="{E996D65A-D874-C145-8B3E-500738DF6FA0}" type="pres">
      <dgm:prSet presAssocID="{E40E8335-1E73-4047-B062-12486EA7F557}" presName="background" presStyleLbl="node0" presStyleIdx="0" presStyleCnt="1"/>
      <dgm:spPr/>
    </dgm:pt>
    <dgm:pt modelId="{BD1CBF21-BC92-AA4A-9691-38CD99B51CA4}" type="pres">
      <dgm:prSet presAssocID="{E40E8335-1E73-4047-B062-12486EA7F557}" presName="text" presStyleLbl="fgAcc0" presStyleIdx="0" presStyleCnt="1">
        <dgm:presLayoutVars>
          <dgm:chPref val="3"/>
        </dgm:presLayoutVars>
      </dgm:prSet>
      <dgm:spPr/>
    </dgm:pt>
    <dgm:pt modelId="{559B63AA-1842-F044-A617-D7AD1789A2D1}" type="pres">
      <dgm:prSet presAssocID="{E40E8335-1E73-4047-B062-12486EA7F557}" presName="hierChild2" presStyleCnt="0"/>
      <dgm:spPr/>
    </dgm:pt>
    <dgm:pt modelId="{8C8EE103-A268-A943-9BD1-08803F3110F6}" type="pres">
      <dgm:prSet presAssocID="{61171245-68CD-41DE-A8CA-2D299D242E91}" presName="Name10" presStyleLbl="parChTrans1D2" presStyleIdx="0" presStyleCnt="3"/>
      <dgm:spPr/>
    </dgm:pt>
    <dgm:pt modelId="{A84617F7-EF99-FF4F-977A-8385355A03F0}" type="pres">
      <dgm:prSet presAssocID="{BE0D8449-49FA-45BC-B773-BB6B72E11269}" presName="hierRoot2" presStyleCnt="0"/>
      <dgm:spPr/>
    </dgm:pt>
    <dgm:pt modelId="{5508CBA3-6177-9D40-AF8A-D7F4076C8143}" type="pres">
      <dgm:prSet presAssocID="{BE0D8449-49FA-45BC-B773-BB6B72E11269}" presName="composite2" presStyleCnt="0"/>
      <dgm:spPr/>
    </dgm:pt>
    <dgm:pt modelId="{97CC1E6F-D4D0-994C-878D-6E88C06423A8}" type="pres">
      <dgm:prSet presAssocID="{BE0D8449-49FA-45BC-B773-BB6B72E11269}" presName="background2" presStyleLbl="node2" presStyleIdx="0" presStyleCnt="3"/>
      <dgm:spPr/>
    </dgm:pt>
    <dgm:pt modelId="{9BA7A9B3-BA84-4C4D-BFD9-76DBEF3FB2C7}" type="pres">
      <dgm:prSet presAssocID="{BE0D8449-49FA-45BC-B773-BB6B72E11269}" presName="text2" presStyleLbl="fgAcc2" presStyleIdx="0" presStyleCnt="3">
        <dgm:presLayoutVars>
          <dgm:chPref val="3"/>
        </dgm:presLayoutVars>
      </dgm:prSet>
      <dgm:spPr/>
    </dgm:pt>
    <dgm:pt modelId="{7A28916F-1AE4-F146-8530-2342EFC388DB}" type="pres">
      <dgm:prSet presAssocID="{BE0D8449-49FA-45BC-B773-BB6B72E11269}" presName="hierChild3" presStyleCnt="0"/>
      <dgm:spPr/>
    </dgm:pt>
    <dgm:pt modelId="{5F587CBB-73B3-E949-82C1-FA35F06A65F8}" type="pres">
      <dgm:prSet presAssocID="{BEADF04B-5414-4594-BA75-5DDC179A98B2}" presName="Name10" presStyleLbl="parChTrans1D2" presStyleIdx="1" presStyleCnt="3"/>
      <dgm:spPr/>
    </dgm:pt>
    <dgm:pt modelId="{078EB5BB-4DD1-B74A-A99C-3EF32C3806EB}" type="pres">
      <dgm:prSet presAssocID="{B8C8EC66-3326-49A3-9A6D-61B9C9340D4A}" presName="hierRoot2" presStyleCnt="0"/>
      <dgm:spPr/>
    </dgm:pt>
    <dgm:pt modelId="{52BC1B22-928E-6B4D-B880-DC1FB965638E}" type="pres">
      <dgm:prSet presAssocID="{B8C8EC66-3326-49A3-9A6D-61B9C9340D4A}" presName="composite2" presStyleCnt="0"/>
      <dgm:spPr/>
    </dgm:pt>
    <dgm:pt modelId="{630FD35B-ED1E-A44B-A9D0-2E3C329EECFE}" type="pres">
      <dgm:prSet presAssocID="{B8C8EC66-3326-49A3-9A6D-61B9C9340D4A}" presName="background2" presStyleLbl="node2" presStyleIdx="1" presStyleCnt="3"/>
      <dgm:spPr/>
    </dgm:pt>
    <dgm:pt modelId="{BFD74AEE-EA42-1540-8F21-CAD4BE6E79F3}" type="pres">
      <dgm:prSet presAssocID="{B8C8EC66-3326-49A3-9A6D-61B9C9340D4A}" presName="text2" presStyleLbl="fgAcc2" presStyleIdx="1" presStyleCnt="3">
        <dgm:presLayoutVars>
          <dgm:chPref val="3"/>
        </dgm:presLayoutVars>
      </dgm:prSet>
      <dgm:spPr/>
    </dgm:pt>
    <dgm:pt modelId="{FC5D59E1-5C0D-C041-9689-BBF65F8F8277}" type="pres">
      <dgm:prSet presAssocID="{B8C8EC66-3326-49A3-9A6D-61B9C9340D4A}" presName="hierChild3" presStyleCnt="0"/>
      <dgm:spPr/>
    </dgm:pt>
    <dgm:pt modelId="{E8C6478C-7CC3-5942-B6F4-883650DAE473}" type="pres">
      <dgm:prSet presAssocID="{BB2BFF38-3AC2-4780-871A-84968FECC961}" presName="Name10" presStyleLbl="parChTrans1D2" presStyleIdx="2" presStyleCnt="3"/>
      <dgm:spPr/>
    </dgm:pt>
    <dgm:pt modelId="{D3F1755B-91FF-8147-9EAA-A6692D58FD36}" type="pres">
      <dgm:prSet presAssocID="{89E812B1-A817-432D-AB31-174AA8D0F5A7}" presName="hierRoot2" presStyleCnt="0"/>
      <dgm:spPr/>
    </dgm:pt>
    <dgm:pt modelId="{B6EAC53E-E649-B142-80C1-00087D9DCC2F}" type="pres">
      <dgm:prSet presAssocID="{89E812B1-A817-432D-AB31-174AA8D0F5A7}" presName="composite2" presStyleCnt="0"/>
      <dgm:spPr/>
    </dgm:pt>
    <dgm:pt modelId="{162AEC25-BF6D-E147-BED5-7D4E9B849BD3}" type="pres">
      <dgm:prSet presAssocID="{89E812B1-A817-432D-AB31-174AA8D0F5A7}" presName="background2" presStyleLbl="node2" presStyleIdx="2" presStyleCnt="3"/>
      <dgm:spPr/>
    </dgm:pt>
    <dgm:pt modelId="{DFC330EA-3B26-E046-9084-0F61D55DBC58}" type="pres">
      <dgm:prSet presAssocID="{89E812B1-A817-432D-AB31-174AA8D0F5A7}" presName="text2" presStyleLbl="fgAcc2" presStyleIdx="2" presStyleCnt="3">
        <dgm:presLayoutVars>
          <dgm:chPref val="3"/>
        </dgm:presLayoutVars>
      </dgm:prSet>
      <dgm:spPr/>
    </dgm:pt>
    <dgm:pt modelId="{5DECF686-17F0-3546-9E0C-FF55CACBBB06}" type="pres">
      <dgm:prSet presAssocID="{89E812B1-A817-432D-AB31-174AA8D0F5A7}" presName="hierChild3" presStyleCnt="0"/>
      <dgm:spPr/>
    </dgm:pt>
  </dgm:ptLst>
  <dgm:cxnLst>
    <dgm:cxn modelId="{AF98CC02-0053-744E-8959-B3B6F27B1F9F}" type="presOf" srcId="{E40E8335-1E73-4047-B062-12486EA7F557}" destId="{BD1CBF21-BC92-AA4A-9691-38CD99B51CA4}" srcOrd="0" destOrd="0" presId="urn:microsoft.com/office/officeart/2005/8/layout/hierarchy1"/>
    <dgm:cxn modelId="{BA37FA04-EF9D-D142-AB65-01E871370074}" type="presOf" srcId="{BB2BFF38-3AC2-4780-871A-84968FECC961}" destId="{E8C6478C-7CC3-5942-B6F4-883650DAE473}" srcOrd="0" destOrd="0" presId="urn:microsoft.com/office/officeart/2005/8/layout/hierarchy1"/>
    <dgm:cxn modelId="{7AD5530D-CB71-7249-97FE-8D163BC859CB}" type="presOf" srcId="{B8C8EC66-3326-49A3-9A6D-61B9C9340D4A}" destId="{BFD74AEE-EA42-1540-8F21-CAD4BE6E79F3}" srcOrd="0" destOrd="0" presId="urn:microsoft.com/office/officeart/2005/8/layout/hierarchy1"/>
    <dgm:cxn modelId="{F907372E-3316-4041-B415-6A2314F4A7B5}" type="presOf" srcId="{61171245-68CD-41DE-A8CA-2D299D242E91}" destId="{8C8EE103-A268-A943-9BD1-08803F3110F6}" srcOrd="0" destOrd="0" presId="urn:microsoft.com/office/officeart/2005/8/layout/hierarchy1"/>
    <dgm:cxn modelId="{4F27A42F-7E4A-487D-BAA3-5D3BE581F099}" srcId="{38A2D223-138D-465A-9AA3-388EF5127751}" destId="{E40E8335-1E73-4047-B062-12486EA7F557}" srcOrd="0" destOrd="0" parTransId="{487D7865-FE0B-4751-813B-74FBA6C4572F}" sibTransId="{13B5C612-8151-40FD-8EF7-B9DA6760D097}"/>
    <dgm:cxn modelId="{F76F6433-56F0-4A6F-9863-E87279CF4C17}" srcId="{E40E8335-1E73-4047-B062-12486EA7F557}" destId="{BE0D8449-49FA-45BC-B773-BB6B72E11269}" srcOrd="0" destOrd="0" parTransId="{61171245-68CD-41DE-A8CA-2D299D242E91}" sibTransId="{B449424A-0F44-4D42-BD52-12D528964393}"/>
    <dgm:cxn modelId="{E9FA4238-3216-5347-B8CF-0CF3DDEF9929}" type="presOf" srcId="{38A2D223-138D-465A-9AA3-388EF5127751}" destId="{36976AE3-C8B5-DC41-B36F-509D0B4E82C7}" srcOrd="0" destOrd="0" presId="urn:microsoft.com/office/officeart/2005/8/layout/hierarchy1"/>
    <dgm:cxn modelId="{C99D304B-350C-204C-BA05-CE3B50CA127A}" type="presOf" srcId="{BE0D8449-49FA-45BC-B773-BB6B72E11269}" destId="{9BA7A9B3-BA84-4C4D-BFD9-76DBEF3FB2C7}" srcOrd="0" destOrd="0" presId="urn:microsoft.com/office/officeart/2005/8/layout/hierarchy1"/>
    <dgm:cxn modelId="{112C1884-62AC-47F4-951B-840930B2265F}" srcId="{E40E8335-1E73-4047-B062-12486EA7F557}" destId="{B8C8EC66-3326-49A3-9A6D-61B9C9340D4A}" srcOrd="1" destOrd="0" parTransId="{BEADF04B-5414-4594-BA75-5DDC179A98B2}" sibTransId="{78ABF50B-FC21-4C10-BFAE-64AC62546FAF}"/>
    <dgm:cxn modelId="{80D9F69E-8CE4-44A4-A400-B0704309B5E6}" srcId="{E40E8335-1E73-4047-B062-12486EA7F557}" destId="{89E812B1-A817-432D-AB31-174AA8D0F5A7}" srcOrd="2" destOrd="0" parTransId="{BB2BFF38-3AC2-4780-871A-84968FECC961}" sibTransId="{14A6BB74-E1D3-4C25-813E-170B55C87B49}"/>
    <dgm:cxn modelId="{D6810BDE-9471-3D41-AA9E-AA4FBB97A4D1}" type="presOf" srcId="{89E812B1-A817-432D-AB31-174AA8D0F5A7}" destId="{DFC330EA-3B26-E046-9084-0F61D55DBC58}" srcOrd="0" destOrd="0" presId="urn:microsoft.com/office/officeart/2005/8/layout/hierarchy1"/>
    <dgm:cxn modelId="{A9EFE7FD-5704-104A-A69C-ACF6700DE89F}" type="presOf" srcId="{BEADF04B-5414-4594-BA75-5DDC179A98B2}" destId="{5F587CBB-73B3-E949-82C1-FA35F06A65F8}" srcOrd="0" destOrd="0" presId="urn:microsoft.com/office/officeart/2005/8/layout/hierarchy1"/>
    <dgm:cxn modelId="{6892A9D7-14A8-B343-A493-3BCA027C77D1}" type="presParOf" srcId="{36976AE3-C8B5-DC41-B36F-509D0B4E82C7}" destId="{5F9E8291-BF81-244E-AB1D-5DF67EC807BB}" srcOrd="0" destOrd="0" presId="urn:microsoft.com/office/officeart/2005/8/layout/hierarchy1"/>
    <dgm:cxn modelId="{51AD9980-0774-E04F-9F74-973CAB1D2EDB}" type="presParOf" srcId="{5F9E8291-BF81-244E-AB1D-5DF67EC807BB}" destId="{44F198C3-F2E9-AD42-A389-333770C4B823}" srcOrd="0" destOrd="0" presId="urn:microsoft.com/office/officeart/2005/8/layout/hierarchy1"/>
    <dgm:cxn modelId="{74D7D4EA-68E3-EC48-B585-5FD62A0AB15C}" type="presParOf" srcId="{44F198C3-F2E9-AD42-A389-333770C4B823}" destId="{E996D65A-D874-C145-8B3E-500738DF6FA0}" srcOrd="0" destOrd="0" presId="urn:microsoft.com/office/officeart/2005/8/layout/hierarchy1"/>
    <dgm:cxn modelId="{EFA4AF55-9991-F549-9E67-AAD7B69EDA63}" type="presParOf" srcId="{44F198C3-F2E9-AD42-A389-333770C4B823}" destId="{BD1CBF21-BC92-AA4A-9691-38CD99B51CA4}" srcOrd="1" destOrd="0" presId="urn:microsoft.com/office/officeart/2005/8/layout/hierarchy1"/>
    <dgm:cxn modelId="{0AFB2B7D-85D6-7843-A993-727C7CEAAC7B}" type="presParOf" srcId="{5F9E8291-BF81-244E-AB1D-5DF67EC807BB}" destId="{559B63AA-1842-F044-A617-D7AD1789A2D1}" srcOrd="1" destOrd="0" presId="urn:microsoft.com/office/officeart/2005/8/layout/hierarchy1"/>
    <dgm:cxn modelId="{358B35FC-931B-A544-A498-59D9872E18B9}" type="presParOf" srcId="{559B63AA-1842-F044-A617-D7AD1789A2D1}" destId="{8C8EE103-A268-A943-9BD1-08803F3110F6}" srcOrd="0" destOrd="0" presId="urn:microsoft.com/office/officeart/2005/8/layout/hierarchy1"/>
    <dgm:cxn modelId="{DBE68BC7-8CE2-4844-A8A1-38B9DDA6B0B2}" type="presParOf" srcId="{559B63AA-1842-F044-A617-D7AD1789A2D1}" destId="{A84617F7-EF99-FF4F-977A-8385355A03F0}" srcOrd="1" destOrd="0" presId="urn:microsoft.com/office/officeart/2005/8/layout/hierarchy1"/>
    <dgm:cxn modelId="{4CB3FDAD-5F1D-284A-8232-F4FC8190FF4E}" type="presParOf" srcId="{A84617F7-EF99-FF4F-977A-8385355A03F0}" destId="{5508CBA3-6177-9D40-AF8A-D7F4076C8143}" srcOrd="0" destOrd="0" presId="urn:microsoft.com/office/officeart/2005/8/layout/hierarchy1"/>
    <dgm:cxn modelId="{E2985F58-0A56-8D43-9810-45CD3269CC2E}" type="presParOf" srcId="{5508CBA3-6177-9D40-AF8A-D7F4076C8143}" destId="{97CC1E6F-D4D0-994C-878D-6E88C06423A8}" srcOrd="0" destOrd="0" presId="urn:microsoft.com/office/officeart/2005/8/layout/hierarchy1"/>
    <dgm:cxn modelId="{D8F05719-D05A-094B-895B-2CA6A83D3E6D}" type="presParOf" srcId="{5508CBA3-6177-9D40-AF8A-D7F4076C8143}" destId="{9BA7A9B3-BA84-4C4D-BFD9-76DBEF3FB2C7}" srcOrd="1" destOrd="0" presId="urn:microsoft.com/office/officeart/2005/8/layout/hierarchy1"/>
    <dgm:cxn modelId="{94F62181-9230-774F-8DFB-AE7A8CFF57CA}" type="presParOf" srcId="{A84617F7-EF99-FF4F-977A-8385355A03F0}" destId="{7A28916F-1AE4-F146-8530-2342EFC388DB}" srcOrd="1" destOrd="0" presId="urn:microsoft.com/office/officeart/2005/8/layout/hierarchy1"/>
    <dgm:cxn modelId="{4A719305-278E-2349-A92D-E9A7A2302F93}" type="presParOf" srcId="{559B63AA-1842-F044-A617-D7AD1789A2D1}" destId="{5F587CBB-73B3-E949-82C1-FA35F06A65F8}" srcOrd="2" destOrd="0" presId="urn:microsoft.com/office/officeart/2005/8/layout/hierarchy1"/>
    <dgm:cxn modelId="{339F9BD6-DD45-B044-8184-8467295992D5}" type="presParOf" srcId="{559B63AA-1842-F044-A617-D7AD1789A2D1}" destId="{078EB5BB-4DD1-B74A-A99C-3EF32C3806EB}" srcOrd="3" destOrd="0" presId="urn:microsoft.com/office/officeart/2005/8/layout/hierarchy1"/>
    <dgm:cxn modelId="{DB1F4C8F-B32F-9248-9E56-1FCD841F2CFE}" type="presParOf" srcId="{078EB5BB-4DD1-B74A-A99C-3EF32C3806EB}" destId="{52BC1B22-928E-6B4D-B880-DC1FB965638E}" srcOrd="0" destOrd="0" presId="urn:microsoft.com/office/officeart/2005/8/layout/hierarchy1"/>
    <dgm:cxn modelId="{2241B9A6-0C7C-0649-8AA6-4FD998C171C7}" type="presParOf" srcId="{52BC1B22-928E-6B4D-B880-DC1FB965638E}" destId="{630FD35B-ED1E-A44B-A9D0-2E3C329EECFE}" srcOrd="0" destOrd="0" presId="urn:microsoft.com/office/officeart/2005/8/layout/hierarchy1"/>
    <dgm:cxn modelId="{A7192B6C-117D-0E4E-984F-26CE44956EC9}" type="presParOf" srcId="{52BC1B22-928E-6B4D-B880-DC1FB965638E}" destId="{BFD74AEE-EA42-1540-8F21-CAD4BE6E79F3}" srcOrd="1" destOrd="0" presId="urn:microsoft.com/office/officeart/2005/8/layout/hierarchy1"/>
    <dgm:cxn modelId="{21A461BF-3F5C-464E-8708-4A59B438ACB9}" type="presParOf" srcId="{078EB5BB-4DD1-B74A-A99C-3EF32C3806EB}" destId="{FC5D59E1-5C0D-C041-9689-BBF65F8F8277}" srcOrd="1" destOrd="0" presId="urn:microsoft.com/office/officeart/2005/8/layout/hierarchy1"/>
    <dgm:cxn modelId="{621BBEBB-1799-FF43-8080-B1827AA91A21}" type="presParOf" srcId="{559B63AA-1842-F044-A617-D7AD1789A2D1}" destId="{E8C6478C-7CC3-5942-B6F4-883650DAE473}" srcOrd="4" destOrd="0" presId="urn:microsoft.com/office/officeart/2005/8/layout/hierarchy1"/>
    <dgm:cxn modelId="{B4028EA4-BEB0-E74D-9913-EE5C33D8BCD4}" type="presParOf" srcId="{559B63AA-1842-F044-A617-D7AD1789A2D1}" destId="{D3F1755B-91FF-8147-9EAA-A6692D58FD36}" srcOrd="5" destOrd="0" presId="urn:microsoft.com/office/officeart/2005/8/layout/hierarchy1"/>
    <dgm:cxn modelId="{FB08DB4B-D973-C943-9628-5B522FC3DFB6}" type="presParOf" srcId="{D3F1755B-91FF-8147-9EAA-A6692D58FD36}" destId="{B6EAC53E-E649-B142-80C1-00087D9DCC2F}" srcOrd="0" destOrd="0" presId="urn:microsoft.com/office/officeart/2005/8/layout/hierarchy1"/>
    <dgm:cxn modelId="{5B35D741-31DA-E346-A6D1-A8508A0EAFEA}" type="presParOf" srcId="{B6EAC53E-E649-B142-80C1-00087D9DCC2F}" destId="{162AEC25-BF6D-E147-BED5-7D4E9B849BD3}" srcOrd="0" destOrd="0" presId="urn:microsoft.com/office/officeart/2005/8/layout/hierarchy1"/>
    <dgm:cxn modelId="{756222FF-4725-2D48-81C6-A4F56CD5B379}" type="presParOf" srcId="{B6EAC53E-E649-B142-80C1-00087D9DCC2F}" destId="{DFC330EA-3B26-E046-9084-0F61D55DBC58}" srcOrd="1" destOrd="0" presId="urn:microsoft.com/office/officeart/2005/8/layout/hierarchy1"/>
    <dgm:cxn modelId="{50C273D7-17E3-8C4C-A5F9-A4635C9309CB}" type="presParOf" srcId="{D3F1755B-91FF-8147-9EAA-A6692D58FD36}" destId="{5DECF686-17F0-3546-9E0C-FF55CACBBB0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A1F1DE-78D2-4252-9AB5-D2496801941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2C92F7-1EEC-4890-A1DD-CA94DF6922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 Rounded MT Bold" panose="020F0704030504030204" pitchFamily="34" charset="77"/>
            </a:rPr>
            <a:t>Created signals algorithm to identify when 7 Day EMA is above the 14 &amp; 28 day to generate a buy signal.</a:t>
          </a:r>
        </a:p>
      </dgm:t>
    </dgm:pt>
    <dgm:pt modelId="{D1ADE603-E959-4C6C-A185-82AF45BA8D39}" type="parTrans" cxnId="{6D0201B5-72E3-4DC8-AADC-A619064142A4}">
      <dgm:prSet/>
      <dgm:spPr/>
      <dgm:t>
        <a:bodyPr/>
        <a:lstStyle/>
        <a:p>
          <a:endParaRPr lang="en-US"/>
        </a:p>
      </dgm:t>
    </dgm:pt>
    <dgm:pt modelId="{31F40016-07DB-42AB-9498-03D87982BFE0}" type="sibTrans" cxnId="{6D0201B5-72E3-4DC8-AADC-A619064142A4}">
      <dgm:prSet/>
      <dgm:spPr/>
      <dgm:t>
        <a:bodyPr/>
        <a:lstStyle/>
        <a:p>
          <a:endParaRPr lang="en-US"/>
        </a:p>
      </dgm:t>
    </dgm:pt>
    <dgm:pt modelId="{AF9CFE37-2834-4346-97C4-B7363113AC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 Rounded MT Bold" panose="020F0704030504030204" pitchFamily="34" charset="77"/>
            </a:rPr>
            <a:t>Used the first 6 months of 2012 AAPL stock data to train the models</a:t>
          </a:r>
        </a:p>
      </dgm:t>
    </dgm:pt>
    <dgm:pt modelId="{9B827101-C333-477D-84E4-99C31A2DD0F5}" type="parTrans" cxnId="{F70D9796-A783-4759-AABA-B27E09FCE9E2}">
      <dgm:prSet/>
      <dgm:spPr/>
      <dgm:t>
        <a:bodyPr/>
        <a:lstStyle/>
        <a:p>
          <a:endParaRPr lang="en-US"/>
        </a:p>
      </dgm:t>
    </dgm:pt>
    <dgm:pt modelId="{E611A79C-408D-41C6-A31E-3625EFE91105}" type="sibTrans" cxnId="{F70D9796-A783-4759-AABA-B27E09FCE9E2}">
      <dgm:prSet/>
      <dgm:spPr/>
      <dgm:t>
        <a:bodyPr/>
        <a:lstStyle/>
        <a:p>
          <a:endParaRPr lang="en-US"/>
        </a:p>
      </dgm:t>
    </dgm:pt>
    <dgm:pt modelId="{217872AA-BD03-40FB-ACA0-924A81517FF0}" type="pres">
      <dgm:prSet presAssocID="{EDA1F1DE-78D2-4252-9AB5-D24968019413}" presName="root" presStyleCnt="0">
        <dgm:presLayoutVars>
          <dgm:dir/>
          <dgm:resizeHandles val="exact"/>
        </dgm:presLayoutVars>
      </dgm:prSet>
      <dgm:spPr/>
    </dgm:pt>
    <dgm:pt modelId="{9A93E7E3-D76D-48DA-9C8D-A2BD96D58988}" type="pres">
      <dgm:prSet presAssocID="{FE2C92F7-1EEC-4890-A1DD-CA94DF69220B}" presName="compNode" presStyleCnt="0"/>
      <dgm:spPr/>
    </dgm:pt>
    <dgm:pt modelId="{37B0A6B8-8F51-4C38-A224-8078E738653E}" type="pres">
      <dgm:prSet presAssocID="{FE2C92F7-1EEC-4890-A1DD-CA94DF69220B}" presName="bgRect" presStyleLbl="bgShp" presStyleIdx="0" presStyleCnt="2"/>
      <dgm:spPr/>
    </dgm:pt>
    <dgm:pt modelId="{C6485F2C-A83D-4ACE-BF6B-2410F50FBAEB}" type="pres">
      <dgm:prSet presAssocID="{FE2C92F7-1EEC-4890-A1DD-CA94DF69220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13951ACA-01E3-4B06-9A1C-356CD7FD3255}" type="pres">
      <dgm:prSet presAssocID="{FE2C92F7-1EEC-4890-A1DD-CA94DF69220B}" presName="spaceRect" presStyleCnt="0"/>
      <dgm:spPr/>
    </dgm:pt>
    <dgm:pt modelId="{2F54C3AF-90F4-4A90-A8BD-F06998378C80}" type="pres">
      <dgm:prSet presAssocID="{FE2C92F7-1EEC-4890-A1DD-CA94DF69220B}" presName="parTx" presStyleLbl="revTx" presStyleIdx="0" presStyleCnt="2">
        <dgm:presLayoutVars>
          <dgm:chMax val="0"/>
          <dgm:chPref val="0"/>
        </dgm:presLayoutVars>
      </dgm:prSet>
      <dgm:spPr/>
    </dgm:pt>
    <dgm:pt modelId="{21E30578-7E4D-4C40-AC73-95DD2862A98D}" type="pres">
      <dgm:prSet presAssocID="{31F40016-07DB-42AB-9498-03D87982BFE0}" presName="sibTrans" presStyleCnt="0"/>
      <dgm:spPr/>
    </dgm:pt>
    <dgm:pt modelId="{9A6BF750-4055-4BAB-AF60-0FF3386BE24E}" type="pres">
      <dgm:prSet presAssocID="{AF9CFE37-2834-4346-97C4-B7363113AC9B}" presName="compNode" presStyleCnt="0"/>
      <dgm:spPr/>
    </dgm:pt>
    <dgm:pt modelId="{0A3C6833-5390-4E6F-A912-8804797C8FD6}" type="pres">
      <dgm:prSet presAssocID="{AF9CFE37-2834-4346-97C4-B7363113AC9B}" presName="bgRect" presStyleLbl="bgShp" presStyleIdx="1" presStyleCnt="2"/>
      <dgm:spPr/>
    </dgm:pt>
    <dgm:pt modelId="{EC662307-9BBC-4991-8EA3-2BAEA86BF254}" type="pres">
      <dgm:prSet presAssocID="{AF9CFE37-2834-4346-97C4-B7363113AC9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0B394E5-81DF-4F93-8F8D-3CC24B34E283}" type="pres">
      <dgm:prSet presAssocID="{AF9CFE37-2834-4346-97C4-B7363113AC9B}" presName="spaceRect" presStyleCnt="0"/>
      <dgm:spPr/>
    </dgm:pt>
    <dgm:pt modelId="{27737F44-93C6-4129-89AC-9F8A6BDE00AA}" type="pres">
      <dgm:prSet presAssocID="{AF9CFE37-2834-4346-97C4-B7363113AC9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70D9796-A783-4759-AABA-B27E09FCE9E2}" srcId="{EDA1F1DE-78D2-4252-9AB5-D24968019413}" destId="{AF9CFE37-2834-4346-97C4-B7363113AC9B}" srcOrd="1" destOrd="0" parTransId="{9B827101-C333-477D-84E4-99C31A2DD0F5}" sibTransId="{E611A79C-408D-41C6-A31E-3625EFE91105}"/>
    <dgm:cxn modelId="{6840B599-ABBA-4638-A1D9-5918F90B117D}" type="presOf" srcId="{FE2C92F7-1EEC-4890-A1DD-CA94DF69220B}" destId="{2F54C3AF-90F4-4A90-A8BD-F06998378C80}" srcOrd="0" destOrd="0" presId="urn:microsoft.com/office/officeart/2018/2/layout/IconVerticalSolidList"/>
    <dgm:cxn modelId="{5BF5EFA2-09EA-43E0-9ABC-13779DE9F6E1}" type="presOf" srcId="{AF9CFE37-2834-4346-97C4-B7363113AC9B}" destId="{27737F44-93C6-4129-89AC-9F8A6BDE00AA}" srcOrd="0" destOrd="0" presId="urn:microsoft.com/office/officeart/2018/2/layout/IconVerticalSolidList"/>
    <dgm:cxn modelId="{6D0201B5-72E3-4DC8-AADC-A619064142A4}" srcId="{EDA1F1DE-78D2-4252-9AB5-D24968019413}" destId="{FE2C92F7-1EEC-4890-A1DD-CA94DF69220B}" srcOrd="0" destOrd="0" parTransId="{D1ADE603-E959-4C6C-A185-82AF45BA8D39}" sibTransId="{31F40016-07DB-42AB-9498-03D87982BFE0}"/>
    <dgm:cxn modelId="{C81219DB-5C03-4100-AD7E-9F26FDEAE93F}" type="presOf" srcId="{EDA1F1DE-78D2-4252-9AB5-D24968019413}" destId="{217872AA-BD03-40FB-ACA0-924A81517FF0}" srcOrd="0" destOrd="0" presId="urn:microsoft.com/office/officeart/2018/2/layout/IconVerticalSolidList"/>
    <dgm:cxn modelId="{8CDCAE8E-9064-488F-BFBA-37BBB112EEF8}" type="presParOf" srcId="{217872AA-BD03-40FB-ACA0-924A81517FF0}" destId="{9A93E7E3-D76D-48DA-9C8D-A2BD96D58988}" srcOrd="0" destOrd="0" presId="urn:microsoft.com/office/officeart/2018/2/layout/IconVerticalSolidList"/>
    <dgm:cxn modelId="{FFDCC1AA-A750-4024-9552-1C9AC977395C}" type="presParOf" srcId="{9A93E7E3-D76D-48DA-9C8D-A2BD96D58988}" destId="{37B0A6B8-8F51-4C38-A224-8078E738653E}" srcOrd="0" destOrd="0" presId="urn:microsoft.com/office/officeart/2018/2/layout/IconVerticalSolidList"/>
    <dgm:cxn modelId="{D3745742-A356-4032-8A61-F06EB3C9AA5C}" type="presParOf" srcId="{9A93E7E3-D76D-48DA-9C8D-A2BD96D58988}" destId="{C6485F2C-A83D-4ACE-BF6B-2410F50FBAEB}" srcOrd="1" destOrd="0" presId="urn:microsoft.com/office/officeart/2018/2/layout/IconVerticalSolidList"/>
    <dgm:cxn modelId="{17702322-E9CC-4786-AB2F-7C4188C0008E}" type="presParOf" srcId="{9A93E7E3-D76D-48DA-9C8D-A2BD96D58988}" destId="{13951ACA-01E3-4B06-9A1C-356CD7FD3255}" srcOrd="2" destOrd="0" presId="urn:microsoft.com/office/officeart/2018/2/layout/IconVerticalSolidList"/>
    <dgm:cxn modelId="{2770B19C-D7A7-4520-A902-1B1B74745804}" type="presParOf" srcId="{9A93E7E3-D76D-48DA-9C8D-A2BD96D58988}" destId="{2F54C3AF-90F4-4A90-A8BD-F06998378C80}" srcOrd="3" destOrd="0" presId="urn:microsoft.com/office/officeart/2018/2/layout/IconVerticalSolidList"/>
    <dgm:cxn modelId="{8E5702F8-E1F8-4369-B165-C95305D4C3E7}" type="presParOf" srcId="{217872AA-BD03-40FB-ACA0-924A81517FF0}" destId="{21E30578-7E4D-4C40-AC73-95DD2862A98D}" srcOrd="1" destOrd="0" presId="urn:microsoft.com/office/officeart/2018/2/layout/IconVerticalSolidList"/>
    <dgm:cxn modelId="{E7287A53-391B-4231-B266-DF49448B062C}" type="presParOf" srcId="{217872AA-BD03-40FB-ACA0-924A81517FF0}" destId="{9A6BF750-4055-4BAB-AF60-0FF3386BE24E}" srcOrd="2" destOrd="0" presId="urn:microsoft.com/office/officeart/2018/2/layout/IconVerticalSolidList"/>
    <dgm:cxn modelId="{FD48DF5E-9E03-43D3-9732-46B1BE44DFD4}" type="presParOf" srcId="{9A6BF750-4055-4BAB-AF60-0FF3386BE24E}" destId="{0A3C6833-5390-4E6F-A912-8804797C8FD6}" srcOrd="0" destOrd="0" presId="urn:microsoft.com/office/officeart/2018/2/layout/IconVerticalSolidList"/>
    <dgm:cxn modelId="{6A7EE759-C34F-4522-A320-0AB154B32BF8}" type="presParOf" srcId="{9A6BF750-4055-4BAB-AF60-0FF3386BE24E}" destId="{EC662307-9BBC-4991-8EA3-2BAEA86BF254}" srcOrd="1" destOrd="0" presId="urn:microsoft.com/office/officeart/2018/2/layout/IconVerticalSolidList"/>
    <dgm:cxn modelId="{BE1C1A92-C2E1-4A9B-898E-69CC7DF83164}" type="presParOf" srcId="{9A6BF750-4055-4BAB-AF60-0FF3386BE24E}" destId="{90B394E5-81DF-4F93-8F8D-3CC24B34E283}" srcOrd="2" destOrd="0" presId="urn:microsoft.com/office/officeart/2018/2/layout/IconVerticalSolidList"/>
    <dgm:cxn modelId="{7C78847C-86D2-4633-9C9B-C61FADFCADA4}" type="presParOf" srcId="{9A6BF750-4055-4BAB-AF60-0FF3386BE24E}" destId="{27737F44-93C6-4129-89AC-9F8A6BDE00A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668F28D-7267-455D-9137-B3EEDF7D3BDC}" type="doc">
      <dgm:prSet loTypeId="urn:microsoft.com/office/officeart/2005/8/layout/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37E94DF-AFB9-4067-9C65-B0C4336FA70E}">
      <dgm:prSet custT="1"/>
      <dgm:spPr/>
      <dgm:t>
        <a:bodyPr/>
        <a:lstStyle/>
        <a:p>
          <a:r>
            <a:rPr lang="en-US" sz="1600" b="1" dirty="0">
              <a:latin typeface="Arial Rounded MT Bold" panose="020F0704030504030204" pitchFamily="34" charset="77"/>
            </a:rPr>
            <a:t>Tested various other configurations and found that the major performance issues were the initial algorithm or indicators  used to train the models.</a:t>
          </a:r>
        </a:p>
      </dgm:t>
    </dgm:pt>
    <dgm:pt modelId="{6B42519A-3409-4E82-9ABD-899A5E83B500}" type="parTrans" cxnId="{5908B991-1ACF-4F96-8714-F9068D0D8296}">
      <dgm:prSet/>
      <dgm:spPr/>
      <dgm:t>
        <a:bodyPr/>
        <a:lstStyle/>
        <a:p>
          <a:endParaRPr lang="en-US"/>
        </a:p>
      </dgm:t>
    </dgm:pt>
    <dgm:pt modelId="{46D7674B-6276-4DC5-AA9A-C3B24E0B01B1}" type="sibTrans" cxnId="{5908B991-1ACF-4F96-8714-F9068D0D8296}">
      <dgm:prSet/>
      <dgm:spPr/>
      <dgm:t>
        <a:bodyPr/>
        <a:lstStyle/>
        <a:p>
          <a:endParaRPr lang="en-US"/>
        </a:p>
      </dgm:t>
    </dgm:pt>
    <dgm:pt modelId="{710C0639-F2A9-454C-96E1-FC09BBE9586F}">
      <dgm:prSet custT="1"/>
      <dgm:spPr/>
      <dgm:t>
        <a:bodyPr/>
        <a:lstStyle/>
        <a:p>
          <a:r>
            <a:rPr lang="en-US" sz="1600" b="1" dirty="0">
              <a:latin typeface="Arial Rounded MT Bold" panose="020F0704030504030204" pitchFamily="34" charset="77"/>
            </a:rPr>
            <a:t>There was similarly poor performance with Microsoft prior to using the models.</a:t>
          </a:r>
        </a:p>
      </dgm:t>
    </dgm:pt>
    <dgm:pt modelId="{02B65943-A2E5-46AD-B96A-75CE2706C77B}" type="parTrans" cxnId="{EDF4105B-689B-496A-8FF9-DD838190FE92}">
      <dgm:prSet/>
      <dgm:spPr/>
      <dgm:t>
        <a:bodyPr/>
        <a:lstStyle/>
        <a:p>
          <a:endParaRPr lang="en-US"/>
        </a:p>
      </dgm:t>
    </dgm:pt>
    <dgm:pt modelId="{A2D5303A-71A4-44FC-AD86-8D6CBAC55F9D}" type="sibTrans" cxnId="{EDF4105B-689B-496A-8FF9-DD838190FE92}">
      <dgm:prSet/>
      <dgm:spPr/>
      <dgm:t>
        <a:bodyPr/>
        <a:lstStyle/>
        <a:p>
          <a:endParaRPr lang="en-US"/>
        </a:p>
      </dgm:t>
    </dgm:pt>
    <dgm:pt modelId="{06B3C903-EB0C-4B6C-B926-213113873CC1}">
      <dgm:prSet/>
      <dgm:spPr/>
      <dgm:t>
        <a:bodyPr/>
        <a:lstStyle/>
        <a:p>
          <a:r>
            <a:rPr lang="en-US" b="1" dirty="0">
              <a:latin typeface="Arial Rounded MT Bold" panose="020F0704030504030204" pitchFamily="34" charset="77"/>
            </a:rPr>
            <a:t>Further testing and optimization of the algorithm used to create signals as well as the indicators used will likely result in a more positive outcome.</a:t>
          </a:r>
        </a:p>
      </dgm:t>
    </dgm:pt>
    <dgm:pt modelId="{457E6CF5-4485-4DFA-AC21-C7436BC298D8}" type="parTrans" cxnId="{1CC8F2E8-EE48-45EF-A02D-4C7E4A8144E4}">
      <dgm:prSet/>
      <dgm:spPr/>
      <dgm:t>
        <a:bodyPr/>
        <a:lstStyle/>
        <a:p>
          <a:endParaRPr lang="en-US"/>
        </a:p>
      </dgm:t>
    </dgm:pt>
    <dgm:pt modelId="{E04C8A95-4272-46FE-A3BD-10D758476488}" type="sibTrans" cxnId="{1CC8F2E8-EE48-45EF-A02D-4C7E4A8144E4}">
      <dgm:prSet/>
      <dgm:spPr/>
      <dgm:t>
        <a:bodyPr/>
        <a:lstStyle/>
        <a:p>
          <a:endParaRPr lang="en-US"/>
        </a:p>
      </dgm:t>
    </dgm:pt>
    <dgm:pt modelId="{2ACBFB1A-EAF7-2B4A-861D-DAC2F16377B3}" type="pres">
      <dgm:prSet presAssocID="{7668F28D-7267-455D-9137-B3EEDF7D3BDC}" presName="diagram" presStyleCnt="0">
        <dgm:presLayoutVars>
          <dgm:dir/>
          <dgm:resizeHandles val="exact"/>
        </dgm:presLayoutVars>
      </dgm:prSet>
      <dgm:spPr/>
    </dgm:pt>
    <dgm:pt modelId="{5CFED382-9878-B94F-AF44-AB48D656B762}" type="pres">
      <dgm:prSet presAssocID="{C37E94DF-AFB9-4067-9C65-B0C4336FA70E}" presName="node" presStyleLbl="node1" presStyleIdx="0" presStyleCnt="3" custScaleX="106710" custScaleY="112802" custLinFactNeighborX="5684" custLinFactNeighborY="1076">
        <dgm:presLayoutVars>
          <dgm:bulletEnabled val="1"/>
        </dgm:presLayoutVars>
      </dgm:prSet>
      <dgm:spPr/>
    </dgm:pt>
    <dgm:pt modelId="{25A3AE8D-A522-814E-AB0F-568CC1354DA9}" type="pres">
      <dgm:prSet presAssocID="{46D7674B-6276-4DC5-AA9A-C3B24E0B01B1}" presName="sibTrans" presStyleLbl="sibTrans2D1" presStyleIdx="0" presStyleCnt="2"/>
      <dgm:spPr/>
    </dgm:pt>
    <dgm:pt modelId="{CE442340-8840-CC4B-8F70-B48FC51BEC0C}" type="pres">
      <dgm:prSet presAssocID="{46D7674B-6276-4DC5-AA9A-C3B24E0B01B1}" presName="connectorText" presStyleLbl="sibTrans2D1" presStyleIdx="0" presStyleCnt="2"/>
      <dgm:spPr/>
    </dgm:pt>
    <dgm:pt modelId="{4988D130-5100-344E-9503-B55979780A95}" type="pres">
      <dgm:prSet presAssocID="{710C0639-F2A9-454C-96E1-FC09BBE9586F}" presName="node" presStyleLbl="node1" presStyleIdx="1" presStyleCnt="3" custScaleX="102437" custScaleY="116227">
        <dgm:presLayoutVars>
          <dgm:bulletEnabled val="1"/>
        </dgm:presLayoutVars>
      </dgm:prSet>
      <dgm:spPr/>
    </dgm:pt>
    <dgm:pt modelId="{158B3734-B807-1A47-B015-2C873621EC74}" type="pres">
      <dgm:prSet presAssocID="{A2D5303A-71A4-44FC-AD86-8D6CBAC55F9D}" presName="sibTrans" presStyleLbl="sibTrans2D1" presStyleIdx="1" presStyleCnt="2"/>
      <dgm:spPr/>
    </dgm:pt>
    <dgm:pt modelId="{A99D3941-96ED-4343-8E3E-0FB41ECB81CE}" type="pres">
      <dgm:prSet presAssocID="{A2D5303A-71A4-44FC-AD86-8D6CBAC55F9D}" presName="connectorText" presStyleLbl="sibTrans2D1" presStyleIdx="1" presStyleCnt="2"/>
      <dgm:spPr/>
    </dgm:pt>
    <dgm:pt modelId="{43FE4FE1-2CB6-6D4B-9232-CC6AC2F4FC83}" type="pres">
      <dgm:prSet presAssocID="{06B3C903-EB0C-4B6C-B926-213113873CC1}" presName="node" presStyleLbl="node1" presStyleIdx="2" presStyleCnt="3" custScaleX="103571" custScaleY="118164" custLinFactNeighborX="-6045" custLinFactNeighborY="-407">
        <dgm:presLayoutVars>
          <dgm:bulletEnabled val="1"/>
        </dgm:presLayoutVars>
      </dgm:prSet>
      <dgm:spPr/>
    </dgm:pt>
  </dgm:ptLst>
  <dgm:cxnLst>
    <dgm:cxn modelId="{F9AC6506-F0D8-3140-9EC1-443D96ECED93}" type="presOf" srcId="{A2D5303A-71A4-44FC-AD86-8D6CBAC55F9D}" destId="{158B3734-B807-1A47-B015-2C873621EC74}" srcOrd="0" destOrd="0" presId="urn:microsoft.com/office/officeart/2005/8/layout/process5"/>
    <dgm:cxn modelId="{0CFC740B-210A-4B4C-9F4D-EA99FDF97D4C}" type="presOf" srcId="{C37E94DF-AFB9-4067-9C65-B0C4336FA70E}" destId="{5CFED382-9878-B94F-AF44-AB48D656B762}" srcOrd="0" destOrd="0" presId="urn:microsoft.com/office/officeart/2005/8/layout/process5"/>
    <dgm:cxn modelId="{C8AA6536-5EA4-C240-999F-7014C9DD5353}" type="presOf" srcId="{46D7674B-6276-4DC5-AA9A-C3B24E0B01B1}" destId="{25A3AE8D-A522-814E-AB0F-568CC1354DA9}" srcOrd="0" destOrd="0" presId="urn:microsoft.com/office/officeart/2005/8/layout/process5"/>
    <dgm:cxn modelId="{EDF4105B-689B-496A-8FF9-DD838190FE92}" srcId="{7668F28D-7267-455D-9137-B3EEDF7D3BDC}" destId="{710C0639-F2A9-454C-96E1-FC09BBE9586F}" srcOrd="1" destOrd="0" parTransId="{02B65943-A2E5-46AD-B96A-75CE2706C77B}" sibTransId="{A2D5303A-71A4-44FC-AD86-8D6CBAC55F9D}"/>
    <dgm:cxn modelId="{5908B991-1ACF-4F96-8714-F9068D0D8296}" srcId="{7668F28D-7267-455D-9137-B3EEDF7D3BDC}" destId="{C37E94DF-AFB9-4067-9C65-B0C4336FA70E}" srcOrd="0" destOrd="0" parTransId="{6B42519A-3409-4E82-9ABD-899A5E83B500}" sibTransId="{46D7674B-6276-4DC5-AA9A-C3B24E0B01B1}"/>
    <dgm:cxn modelId="{FD0361C7-B714-D043-959C-1FC8AA76EA1D}" type="presOf" srcId="{A2D5303A-71A4-44FC-AD86-8D6CBAC55F9D}" destId="{A99D3941-96ED-4343-8E3E-0FB41ECB81CE}" srcOrd="1" destOrd="0" presId="urn:microsoft.com/office/officeart/2005/8/layout/process5"/>
    <dgm:cxn modelId="{A92ECAD8-FD9B-F244-8ACC-BA111674D475}" type="presOf" srcId="{46D7674B-6276-4DC5-AA9A-C3B24E0B01B1}" destId="{CE442340-8840-CC4B-8F70-B48FC51BEC0C}" srcOrd="1" destOrd="0" presId="urn:microsoft.com/office/officeart/2005/8/layout/process5"/>
    <dgm:cxn modelId="{7C8144DD-7764-BF43-8DF4-36EC4DF0C05F}" type="presOf" srcId="{06B3C903-EB0C-4B6C-B926-213113873CC1}" destId="{43FE4FE1-2CB6-6D4B-9232-CC6AC2F4FC83}" srcOrd="0" destOrd="0" presId="urn:microsoft.com/office/officeart/2005/8/layout/process5"/>
    <dgm:cxn modelId="{1CC8F2E8-EE48-45EF-A02D-4C7E4A8144E4}" srcId="{7668F28D-7267-455D-9137-B3EEDF7D3BDC}" destId="{06B3C903-EB0C-4B6C-B926-213113873CC1}" srcOrd="2" destOrd="0" parTransId="{457E6CF5-4485-4DFA-AC21-C7436BC298D8}" sibTransId="{E04C8A95-4272-46FE-A3BD-10D758476488}"/>
    <dgm:cxn modelId="{86EE61EC-98CA-D747-B017-D26C1664E9F4}" type="presOf" srcId="{710C0639-F2A9-454C-96E1-FC09BBE9586F}" destId="{4988D130-5100-344E-9503-B55979780A95}" srcOrd="0" destOrd="0" presId="urn:microsoft.com/office/officeart/2005/8/layout/process5"/>
    <dgm:cxn modelId="{333F18F5-05A2-FB40-8A00-E21B9CDDC3A3}" type="presOf" srcId="{7668F28D-7267-455D-9137-B3EEDF7D3BDC}" destId="{2ACBFB1A-EAF7-2B4A-861D-DAC2F16377B3}" srcOrd="0" destOrd="0" presId="urn:microsoft.com/office/officeart/2005/8/layout/process5"/>
    <dgm:cxn modelId="{55480077-35C5-954B-9DF3-04627BABEB41}" type="presParOf" srcId="{2ACBFB1A-EAF7-2B4A-861D-DAC2F16377B3}" destId="{5CFED382-9878-B94F-AF44-AB48D656B762}" srcOrd="0" destOrd="0" presId="urn:microsoft.com/office/officeart/2005/8/layout/process5"/>
    <dgm:cxn modelId="{3A61F5AE-CBA7-9A42-BAAD-BCF1358C276C}" type="presParOf" srcId="{2ACBFB1A-EAF7-2B4A-861D-DAC2F16377B3}" destId="{25A3AE8D-A522-814E-AB0F-568CC1354DA9}" srcOrd="1" destOrd="0" presId="urn:microsoft.com/office/officeart/2005/8/layout/process5"/>
    <dgm:cxn modelId="{E5B76FF1-EA7C-2947-B2AD-EA4F54A0F809}" type="presParOf" srcId="{25A3AE8D-A522-814E-AB0F-568CC1354DA9}" destId="{CE442340-8840-CC4B-8F70-B48FC51BEC0C}" srcOrd="0" destOrd="0" presId="urn:microsoft.com/office/officeart/2005/8/layout/process5"/>
    <dgm:cxn modelId="{67187443-1603-D548-97D8-D6293F8ACAF4}" type="presParOf" srcId="{2ACBFB1A-EAF7-2B4A-861D-DAC2F16377B3}" destId="{4988D130-5100-344E-9503-B55979780A95}" srcOrd="2" destOrd="0" presId="urn:microsoft.com/office/officeart/2005/8/layout/process5"/>
    <dgm:cxn modelId="{4C137865-E9C6-8B44-9BB0-11A43FF14464}" type="presParOf" srcId="{2ACBFB1A-EAF7-2B4A-861D-DAC2F16377B3}" destId="{158B3734-B807-1A47-B015-2C873621EC74}" srcOrd="3" destOrd="0" presId="urn:microsoft.com/office/officeart/2005/8/layout/process5"/>
    <dgm:cxn modelId="{B140B6BA-EE9B-B04B-8CC9-76ACFE30F1A5}" type="presParOf" srcId="{158B3734-B807-1A47-B015-2C873621EC74}" destId="{A99D3941-96ED-4343-8E3E-0FB41ECB81CE}" srcOrd="0" destOrd="0" presId="urn:microsoft.com/office/officeart/2005/8/layout/process5"/>
    <dgm:cxn modelId="{EF73D9C8-D6DB-E242-837B-E86A4633FA95}" type="presParOf" srcId="{2ACBFB1A-EAF7-2B4A-861D-DAC2F16377B3}" destId="{43FE4FE1-2CB6-6D4B-9232-CC6AC2F4FC83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0836E9-61EF-814C-AB59-7574888C4A99}">
      <dsp:nvSpPr>
        <dsp:cNvPr id="0" name=""/>
        <dsp:cNvSpPr/>
      </dsp:nvSpPr>
      <dsp:spPr>
        <a:xfrm>
          <a:off x="0" y="640"/>
          <a:ext cx="63912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59C59-25CD-DD4A-BF33-D30201FA2E24}">
      <dsp:nvSpPr>
        <dsp:cNvPr id="0" name=""/>
        <dsp:cNvSpPr/>
      </dsp:nvSpPr>
      <dsp:spPr>
        <a:xfrm>
          <a:off x="0" y="640"/>
          <a:ext cx="6391275" cy="524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rial Rounded MT Bold" panose="020F0704030504030204" pitchFamily="34" charset="77"/>
            </a:rPr>
            <a:t>Scope and Purpose</a:t>
          </a:r>
        </a:p>
      </dsp:txBody>
      <dsp:txXfrm>
        <a:off x="0" y="640"/>
        <a:ext cx="6391275" cy="524540"/>
      </dsp:txXfrm>
    </dsp:sp>
    <dsp:sp modelId="{619DE828-A61D-2046-AB2F-EBCD2EC6DFA3}">
      <dsp:nvSpPr>
        <dsp:cNvPr id="0" name=""/>
        <dsp:cNvSpPr/>
      </dsp:nvSpPr>
      <dsp:spPr>
        <a:xfrm>
          <a:off x="0" y="525181"/>
          <a:ext cx="6391275" cy="0"/>
        </a:xfrm>
        <a:prstGeom prst="line">
          <a:avLst/>
        </a:prstGeom>
        <a:solidFill>
          <a:schemeClr val="accent2">
            <a:hueOff val="-2196191"/>
            <a:satOff val="100"/>
            <a:lumOff val="0"/>
            <a:alphaOff val="0"/>
          </a:schemeClr>
        </a:solidFill>
        <a:ln w="19050" cap="rnd" cmpd="sng" algn="ctr">
          <a:solidFill>
            <a:schemeClr val="accent2">
              <a:hueOff val="-2196191"/>
              <a:satOff val="10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EF82DC-8004-114B-8020-B4EE60633CBD}">
      <dsp:nvSpPr>
        <dsp:cNvPr id="0" name=""/>
        <dsp:cNvSpPr/>
      </dsp:nvSpPr>
      <dsp:spPr>
        <a:xfrm>
          <a:off x="0" y="525181"/>
          <a:ext cx="6391275" cy="524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Arial Rounded MT Bold" panose="020F0704030504030204" pitchFamily="34" charset="77"/>
            </a:rPr>
            <a:t>Project Approach</a:t>
          </a:r>
        </a:p>
      </dsp:txBody>
      <dsp:txXfrm>
        <a:off x="0" y="525181"/>
        <a:ext cx="6391275" cy="524540"/>
      </dsp:txXfrm>
    </dsp:sp>
    <dsp:sp modelId="{7F0DEC9E-9B6A-F642-B088-143E85288563}">
      <dsp:nvSpPr>
        <dsp:cNvPr id="0" name=""/>
        <dsp:cNvSpPr/>
      </dsp:nvSpPr>
      <dsp:spPr>
        <a:xfrm>
          <a:off x="0" y="1049721"/>
          <a:ext cx="6391275" cy="0"/>
        </a:xfrm>
        <a:prstGeom prst="line">
          <a:avLst/>
        </a:prstGeom>
        <a:solidFill>
          <a:schemeClr val="accent2">
            <a:hueOff val="-4392383"/>
            <a:satOff val="200"/>
            <a:lumOff val="0"/>
            <a:alphaOff val="0"/>
          </a:schemeClr>
        </a:solidFill>
        <a:ln w="19050" cap="rnd" cmpd="sng" algn="ctr">
          <a:solidFill>
            <a:schemeClr val="accent2">
              <a:hueOff val="-4392383"/>
              <a:satOff val="20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981EAB-2C6E-0549-97D1-1DF5D59C0113}">
      <dsp:nvSpPr>
        <dsp:cNvPr id="0" name=""/>
        <dsp:cNvSpPr/>
      </dsp:nvSpPr>
      <dsp:spPr>
        <a:xfrm>
          <a:off x="0" y="1049721"/>
          <a:ext cx="6391275" cy="524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Arial Rounded MT Bold" panose="020F0704030504030204" pitchFamily="34" charset="77"/>
            </a:rPr>
            <a:t>Strategies used for Testing</a:t>
          </a:r>
        </a:p>
      </dsp:txBody>
      <dsp:txXfrm>
        <a:off x="0" y="1049721"/>
        <a:ext cx="6391275" cy="524540"/>
      </dsp:txXfrm>
    </dsp:sp>
    <dsp:sp modelId="{4783D9B9-AB1B-8241-8177-D14EB8050108}">
      <dsp:nvSpPr>
        <dsp:cNvPr id="0" name=""/>
        <dsp:cNvSpPr/>
      </dsp:nvSpPr>
      <dsp:spPr>
        <a:xfrm>
          <a:off x="0" y="1574262"/>
          <a:ext cx="6391275" cy="0"/>
        </a:xfrm>
        <a:prstGeom prst="line">
          <a:avLst/>
        </a:prstGeom>
        <a:solidFill>
          <a:schemeClr val="accent2">
            <a:hueOff val="-6588574"/>
            <a:satOff val="300"/>
            <a:lumOff val="0"/>
            <a:alphaOff val="0"/>
          </a:schemeClr>
        </a:solidFill>
        <a:ln w="19050" cap="rnd" cmpd="sng" algn="ctr">
          <a:solidFill>
            <a:schemeClr val="accent2">
              <a:hueOff val="-6588574"/>
              <a:satOff val="30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C404D-93DD-7F41-AD7E-CA81C7466A07}">
      <dsp:nvSpPr>
        <dsp:cNvPr id="0" name=""/>
        <dsp:cNvSpPr/>
      </dsp:nvSpPr>
      <dsp:spPr>
        <a:xfrm>
          <a:off x="0" y="1574262"/>
          <a:ext cx="6391275" cy="524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Arial Rounded MT Bold" panose="020F0704030504030204" pitchFamily="34" charset="77"/>
            </a:rPr>
            <a:t>Models Explored</a:t>
          </a:r>
        </a:p>
      </dsp:txBody>
      <dsp:txXfrm>
        <a:off x="0" y="1574262"/>
        <a:ext cx="6391275" cy="524540"/>
      </dsp:txXfrm>
    </dsp:sp>
    <dsp:sp modelId="{53F53534-0783-9A49-9E45-2B48D571C996}">
      <dsp:nvSpPr>
        <dsp:cNvPr id="0" name=""/>
        <dsp:cNvSpPr/>
      </dsp:nvSpPr>
      <dsp:spPr>
        <a:xfrm>
          <a:off x="0" y="2098802"/>
          <a:ext cx="6391275" cy="0"/>
        </a:xfrm>
        <a:prstGeom prst="line">
          <a:avLst/>
        </a:prstGeom>
        <a:solidFill>
          <a:schemeClr val="accent2">
            <a:hueOff val="-8784765"/>
            <a:satOff val="400"/>
            <a:lumOff val="0"/>
            <a:alphaOff val="0"/>
          </a:schemeClr>
        </a:solidFill>
        <a:ln w="19050" cap="rnd" cmpd="sng" algn="ctr">
          <a:solidFill>
            <a:schemeClr val="accent2">
              <a:hueOff val="-8784765"/>
              <a:satOff val="40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B6AD18-9E43-8F49-8F28-EE2E4360B273}">
      <dsp:nvSpPr>
        <dsp:cNvPr id="0" name=""/>
        <dsp:cNvSpPr/>
      </dsp:nvSpPr>
      <dsp:spPr>
        <a:xfrm>
          <a:off x="0" y="2098802"/>
          <a:ext cx="6391275" cy="524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Arial Rounded MT Bold" panose="020F0704030504030204" pitchFamily="34" charset="77"/>
            </a:rPr>
            <a:t>Sources for Data Collection</a:t>
          </a:r>
        </a:p>
      </dsp:txBody>
      <dsp:txXfrm>
        <a:off x="0" y="2098802"/>
        <a:ext cx="6391275" cy="524540"/>
      </dsp:txXfrm>
    </dsp:sp>
    <dsp:sp modelId="{7FE26252-24E3-5347-9AFB-B36436A694DE}">
      <dsp:nvSpPr>
        <dsp:cNvPr id="0" name=""/>
        <dsp:cNvSpPr/>
      </dsp:nvSpPr>
      <dsp:spPr>
        <a:xfrm>
          <a:off x="0" y="2623343"/>
          <a:ext cx="6391275" cy="0"/>
        </a:xfrm>
        <a:prstGeom prst="line">
          <a:avLst/>
        </a:prstGeom>
        <a:solidFill>
          <a:schemeClr val="accent2">
            <a:hueOff val="-10980957"/>
            <a:satOff val="501"/>
            <a:lumOff val="0"/>
            <a:alphaOff val="0"/>
          </a:schemeClr>
        </a:solidFill>
        <a:ln w="19050" cap="rnd" cmpd="sng" algn="ctr">
          <a:solidFill>
            <a:schemeClr val="accent2">
              <a:hueOff val="-10980957"/>
              <a:satOff val="50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A0D05-48B1-A44C-AAEA-5A83BB5C0988}">
      <dsp:nvSpPr>
        <dsp:cNvPr id="0" name=""/>
        <dsp:cNvSpPr/>
      </dsp:nvSpPr>
      <dsp:spPr>
        <a:xfrm>
          <a:off x="0" y="2623343"/>
          <a:ext cx="6391275" cy="524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Arial Rounded MT Bold" panose="020F0704030504030204" pitchFamily="34" charset="77"/>
            </a:rPr>
            <a:t>Techniques used</a:t>
          </a:r>
        </a:p>
      </dsp:txBody>
      <dsp:txXfrm>
        <a:off x="0" y="2623343"/>
        <a:ext cx="6391275" cy="524540"/>
      </dsp:txXfrm>
    </dsp:sp>
    <dsp:sp modelId="{14348012-2D60-8D4A-9011-5667E9EDB52B}">
      <dsp:nvSpPr>
        <dsp:cNvPr id="0" name=""/>
        <dsp:cNvSpPr/>
      </dsp:nvSpPr>
      <dsp:spPr>
        <a:xfrm>
          <a:off x="0" y="3147884"/>
          <a:ext cx="6391275" cy="0"/>
        </a:xfrm>
        <a:prstGeom prst="line">
          <a:avLst/>
        </a:prstGeom>
        <a:solidFill>
          <a:schemeClr val="accent2">
            <a:hueOff val="-13177148"/>
            <a:satOff val="601"/>
            <a:lumOff val="0"/>
            <a:alphaOff val="0"/>
          </a:schemeClr>
        </a:solidFill>
        <a:ln w="19050" cap="rnd" cmpd="sng" algn="ctr">
          <a:solidFill>
            <a:schemeClr val="accent2">
              <a:hueOff val="-13177148"/>
              <a:satOff val="60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58A02-B2BD-4446-892F-9ECB57D458FC}">
      <dsp:nvSpPr>
        <dsp:cNvPr id="0" name=""/>
        <dsp:cNvSpPr/>
      </dsp:nvSpPr>
      <dsp:spPr>
        <a:xfrm>
          <a:off x="0" y="3147884"/>
          <a:ext cx="6391275" cy="524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rial Rounded MT Bold" panose="020F0704030504030204" pitchFamily="34" charset="77"/>
            </a:rPr>
            <a:t>Model Framework</a:t>
          </a:r>
        </a:p>
      </dsp:txBody>
      <dsp:txXfrm>
        <a:off x="0" y="3147884"/>
        <a:ext cx="6391275" cy="524540"/>
      </dsp:txXfrm>
    </dsp:sp>
    <dsp:sp modelId="{A3DA25AB-ABA9-5B43-8EB4-8F6C4B0AEBFE}">
      <dsp:nvSpPr>
        <dsp:cNvPr id="0" name=""/>
        <dsp:cNvSpPr/>
      </dsp:nvSpPr>
      <dsp:spPr>
        <a:xfrm>
          <a:off x="0" y="3672424"/>
          <a:ext cx="6391275" cy="0"/>
        </a:xfrm>
        <a:prstGeom prst="line">
          <a:avLst/>
        </a:prstGeom>
        <a:solidFill>
          <a:schemeClr val="accent2">
            <a:hueOff val="-15373339"/>
            <a:satOff val="701"/>
            <a:lumOff val="0"/>
            <a:alphaOff val="0"/>
          </a:schemeClr>
        </a:solidFill>
        <a:ln w="19050" cap="rnd" cmpd="sng" algn="ctr">
          <a:solidFill>
            <a:schemeClr val="accent2">
              <a:hueOff val="-15373339"/>
              <a:satOff val="70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66A73-839E-3D42-9377-A898D3DBD60D}">
      <dsp:nvSpPr>
        <dsp:cNvPr id="0" name=""/>
        <dsp:cNvSpPr/>
      </dsp:nvSpPr>
      <dsp:spPr>
        <a:xfrm>
          <a:off x="0" y="3672424"/>
          <a:ext cx="6391275" cy="524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  <a:latin typeface="Arial Rounded MT Bold" panose="020F0704030504030204" pitchFamily="34" charset="77"/>
              <a:cs typeface="+mj-cs"/>
            </a:rPr>
            <a:t>Testing &amp; Evaluating the model's performance</a:t>
          </a:r>
          <a:endParaRPr lang="en-US" sz="2200" kern="1200" dirty="0">
            <a:solidFill>
              <a:schemeClr val="tx1"/>
            </a:solidFill>
            <a:latin typeface="Arial Rounded MT Bold" panose="020F0704030504030204" pitchFamily="34" charset="77"/>
          </a:endParaRPr>
        </a:p>
      </dsp:txBody>
      <dsp:txXfrm>
        <a:off x="0" y="3672424"/>
        <a:ext cx="6391275" cy="524540"/>
      </dsp:txXfrm>
    </dsp:sp>
    <dsp:sp modelId="{7B67CC6A-0061-FB42-9F7D-B5EA7E20273A}">
      <dsp:nvSpPr>
        <dsp:cNvPr id="0" name=""/>
        <dsp:cNvSpPr/>
      </dsp:nvSpPr>
      <dsp:spPr>
        <a:xfrm>
          <a:off x="0" y="4196965"/>
          <a:ext cx="6391275" cy="0"/>
        </a:xfrm>
        <a:prstGeom prst="line">
          <a:avLst/>
        </a:prstGeom>
        <a:solidFill>
          <a:schemeClr val="accent2">
            <a:hueOff val="-17569530"/>
            <a:satOff val="801"/>
            <a:lumOff val="0"/>
            <a:alphaOff val="0"/>
          </a:schemeClr>
        </a:solidFill>
        <a:ln w="19050" cap="rnd" cmpd="sng" algn="ctr">
          <a:solidFill>
            <a:schemeClr val="accent2">
              <a:hueOff val="-17569530"/>
              <a:satOff val="80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C52B99-2485-C14E-A42E-78A5B59D6DA2}">
      <dsp:nvSpPr>
        <dsp:cNvPr id="0" name=""/>
        <dsp:cNvSpPr/>
      </dsp:nvSpPr>
      <dsp:spPr>
        <a:xfrm>
          <a:off x="0" y="4196965"/>
          <a:ext cx="6391275" cy="524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rial Rounded MT Bold" panose="020F0704030504030204" pitchFamily="34" charset="77"/>
            </a:rPr>
            <a:t>Conclusions</a:t>
          </a:r>
        </a:p>
      </dsp:txBody>
      <dsp:txXfrm>
        <a:off x="0" y="4196965"/>
        <a:ext cx="6391275" cy="524540"/>
      </dsp:txXfrm>
    </dsp:sp>
    <dsp:sp modelId="{12FE68FE-E46F-264C-8877-6BA716523F6F}">
      <dsp:nvSpPr>
        <dsp:cNvPr id="0" name=""/>
        <dsp:cNvSpPr/>
      </dsp:nvSpPr>
      <dsp:spPr>
        <a:xfrm>
          <a:off x="0" y="4721505"/>
          <a:ext cx="6391275" cy="0"/>
        </a:xfrm>
        <a:prstGeom prst="line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accent2">
              <a:hueOff val="-19765721"/>
              <a:satOff val="90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A7F2A7-07B5-1942-951E-C6176AA91E09}">
      <dsp:nvSpPr>
        <dsp:cNvPr id="0" name=""/>
        <dsp:cNvSpPr/>
      </dsp:nvSpPr>
      <dsp:spPr>
        <a:xfrm>
          <a:off x="0" y="4721505"/>
          <a:ext cx="6391275" cy="524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rial Rounded MT Bold" panose="020F0704030504030204" pitchFamily="34" charset="77"/>
            </a:rPr>
            <a:t>Next Steps</a:t>
          </a:r>
        </a:p>
      </dsp:txBody>
      <dsp:txXfrm>
        <a:off x="0" y="4721505"/>
        <a:ext cx="6391275" cy="5245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6B45F-0A19-4CFB-93C0-D47B72D119B0}">
      <dsp:nvSpPr>
        <dsp:cNvPr id="0" name=""/>
        <dsp:cNvSpPr/>
      </dsp:nvSpPr>
      <dsp:spPr>
        <a:xfrm>
          <a:off x="1041058" y="15347"/>
          <a:ext cx="1647000" cy="1647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2E89F1-191D-4E57-94FD-60C3E7D96A8D}">
      <dsp:nvSpPr>
        <dsp:cNvPr id="0" name=""/>
        <dsp:cNvSpPr/>
      </dsp:nvSpPr>
      <dsp:spPr>
        <a:xfrm>
          <a:off x="1392058" y="366347"/>
          <a:ext cx="945000" cy="945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989B1C-247D-41BA-8F3A-ED1BD1596E84}">
      <dsp:nvSpPr>
        <dsp:cNvPr id="0" name=""/>
        <dsp:cNvSpPr/>
      </dsp:nvSpPr>
      <dsp:spPr>
        <a:xfrm>
          <a:off x="41194" y="2054304"/>
          <a:ext cx="3646727" cy="1353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800" kern="1200" dirty="0">
            <a:latin typeface="Arial Rounded MT Bold" panose="020F0704030504030204" pitchFamily="34" charset="77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 err="1">
              <a:latin typeface="Arial Rounded MT Bold" panose="020F0704030504030204" pitchFamily="34" charset="77"/>
            </a:rPr>
            <a:t>UseD</a:t>
          </a:r>
          <a:r>
            <a:rPr lang="en-US" sz="1800" kern="1200" dirty="0">
              <a:latin typeface="Arial Rounded MT Bold" panose="020F0704030504030204" pitchFamily="34" charset="77"/>
            </a:rPr>
            <a:t> trading algorithms and AI to identify the best model for trading.</a:t>
          </a:r>
        </a:p>
      </dsp:txBody>
      <dsp:txXfrm>
        <a:off x="41194" y="2054304"/>
        <a:ext cx="3646727" cy="1353030"/>
      </dsp:txXfrm>
    </dsp:sp>
    <dsp:sp modelId="{6FF21899-3D84-404D-A912-31AE29BA55D8}">
      <dsp:nvSpPr>
        <dsp:cNvPr id="0" name=""/>
        <dsp:cNvSpPr/>
      </dsp:nvSpPr>
      <dsp:spPr>
        <a:xfrm>
          <a:off x="4686922" y="5685"/>
          <a:ext cx="1647000" cy="1647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77968-76F0-470C-A54E-DF152AE188D9}">
      <dsp:nvSpPr>
        <dsp:cNvPr id="0" name=""/>
        <dsp:cNvSpPr/>
      </dsp:nvSpPr>
      <dsp:spPr>
        <a:xfrm>
          <a:off x="5037922" y="356685"/>
          <a:ext cx="945000" cy="945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D32E7D-E1EB-4A00-8DB7-1AB4A16ED405}">
      <dsp:nvSpPr>
        <dsp:cNvPr id="0" name=""/>
        <dsp:cNvSpPr/>
      </dsp:nvSpPr>
      <dsp:spPr>
        <a:xfrm>
          <a:off x="4190307" y="2025317"/>
          <a:ext cx="2579075" cy="1391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800" kern="1200" dirty="0">
            <a:latin typeface="Arial Rounded MT Bold" panose="020F0704030504030204" pitchFamily="34" charset="77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latin typeface="Arial Rounded MT Bold" panose="020F0704030504030204" pitchFamily="34" charset="77"/>
            </a:rPr>
            <a:t>Libraries: Pandas, matplotlib, NumPy, TA lib, scikit-learn</a:t>
          </a:r>
        </a:p>
      </dsp:txBody>
      <dsp:txXfrm>
        <a:off x="4190307" y="2025317"/>
        <a:ext cx="2579075" cy="1391679"/>
      </dsp:txXfrm>
    </dsp:sp>
    <dsp:sp modelId="{9941BDE2-85C9-4B79-BA0D-661B7BDEA00F}">
      <dsp:nvSpPr>
        <dsp:cNvPr id="0" name=""/>
        <dsp:cNvSpPr/>
      </dsp:nvSpPr>
      <dsp:spPr>
        <a:xfrm>
          <a:off x="7859422" y="75869"/>
          <a:ext cx="1647000" cy="1647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2F5928-D40B-4245-8A16-FE245493222C}">
      <dsp:nvSpPr>
        <dsp:cNvPr id="0" name=""/>
        <dsp:cNvSpPr/>
      </dsp:nvSpPr>
      <dsp:spPr>
        <a:xfrm>
          <a:off x="8210422" y="426869"/>
          <a:ext cx="945000" cy="945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35EF0B-DC7A-42FC-9C93-B53D92C8F713}">
      <dsp:nvSpPr>
        <dsp:cNvPr id="0" name=""/>
        <dsp:cNvSpPr/>
      </dsp:nvSpPr>
      <dsp:spPr>
        <a:xfrm>
          <a:off x="7266313" y="2095501"/>
          <a:ext cx="2700000" cy="1110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800" kern="1200" dirty="0">
            <a:latin typeface="Arial Rounded MT Bold" panose="020F0704030504030204" pitchFamily="34" charset="77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latin typeface="Arial Rounded MT Bold" panose="020F0704030504030204" pitchFamily="34" charset="77"/>
            </a:rPr>
            <a:t>Pandas</a:t>
          </a:r>
        </a:p>
      </dsp:txBody>
      <dsp:txXfrm>
        <a:off x="7266313" y="2095501"/>
        <a:ext cx="2700000" cy="11109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C6478C-7CC3-5942-B6F4-883650DAE473}">
      <dsp:nvSpPr>
        <dsp:cNvPr id="0" name=""/>
        <dsp:cNvSpPr/>
      </dsp:nvSpPr>
      <dsp:spPr>
        <a:xfrm>
          <a:off x="4683773" y="1383972"/>
          <a:ext cx="2663303" cy="6337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1878"/>
              </a:lnTo>
              <a:lnTo>
                <a:pt x="2663303" y="431878"/>
              </a:lnTo>
              <a:lnTo>
                <a:pt x="2663303" y="633745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587CBB-73B3-E949-82C1-FA35F06A65F8}">
      <dsp:nvSpPr>
        <dsp:cNvPr id="0" name=""/>
        <dsp:cNvSpPr/>
      </dsp:nvSpPr>
      <dsp:spPr>
        <a:xfrm>
          <a:off x="4638053" y="1383972"/>
          <a:ext cx="91440" cy="6337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3745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8EE103-A268-A943-9BD1-08803F3110F6}">
      <dsp:nvSpPr>
        <dsp:cNvPr id="0" name=""/>
        <dsp:cNvSpPr/>
      </dsp:nvSpPr>
      <dsp:spPr>
        <a:xfrm>
          <a:off x="2020469" y="1383972"/>
          <a:ext cx="2663303" cy="633745"/>
        </a:xfrm>
        <a:custGeom>
          <a:avLst/>
          <a:gdLst/>
          <a:ahLst/>
          <a:cxnLst/>
          <a:rect l="0" t="0" r="0" b="0"/>
          <a:pathLst>
            <a:path>
              <a:moveTo>
                <a:pt x="2663303" y="0"/>
              </a:moveTo>
              <a:lnTo>
                <a:pt x="2663303" y="431878"/>
              </a:lnTo>
              <a:lnTo>
                <a:pt x="0" y="431878"/>
              </a:lnTo>
              <a:lnTo>
                <a:pt x="0" y="633745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96D65A-D874-C145-8B3E-500738DF6FA0}">
      <dsp:nvSpPr>
        <dsp:cNvPr id="0" name=""/>
        <dsp:cNvSpPr/>
      </dsp:nvSpPr>
      <dsp:spPr>
        <a:xfrm>
          <a:off x="3594240" y="264"/>
          <a:ext cx="2179066" cy="13837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1CBF21-BC92-AA4A-9691-38CD99B51CA4}">
      <dsp:nvSpPr>
        <dsp:cNvPr id="0" name=""/>
        <dsp:cNvSpPr/>
      </dsp:nvSpPr>
      <dsp:spPr>
        <a:xfrm>
          <a:off x="3836358" y="230277"/>
          <a:ext cx="2179066" cy="13837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rial Rounded MT Bold" panose="020F0704030504030204" pitchFamily="34" charset="77"/>
            </a:rPr>
            <a:t>Three</a:t>
          </a:r>
          <a:r>
            <a:rPr lang="en-US" sz="2700" kern="1200" baseline="0" dirty="0">
              <a:latin typeface="Arial Rounded MT Bold" panose="020F0704030504030204" pitchFamily="34" charset="77"/>
            </a:rPr>
            <a:t> Models explored</a:t>
          </a:r>
          <a:endParaRPr lang="en-US" sz="2700" kern="1200" dirty="0">
            <a:latin typeface="Arial Rounded MT Bold" panose="020F0704030504030204" pitchFamily="34" charset="77"/>
          </a:endParaRPr>
        </a:p>
      </dsp:txBody>
      <dsp:txXfrm>
        <a:off x="3876885" y="270804"/>
        <a:ext cx="2098012" cy="1302653"/>
      </dsp:txXfrm>
    </dsp:sp>
    <dsp:sp modelId="{97CC1E6F-D4D0-994C-878D-6E88C06423A8}">
      <dsp:nvSpPr>
        <dsp:cNvPr id="0" name=""/>
        <dsp:cNvSpPr/>
      </dsp:nvSpPr>
      <dsp:spPr>
        <a:xfrm>
          <a:off x="930936" y="2017717"/>
          <a:ext cx="2179066" cy="13837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A7A9B3-BA84-4C4D-BFD9-76DBEF3FB2C7}">
      <dsp:nvSpPr>
        <dsp:cNvPr id="0" name=""/>
        <dsp:cNvSpPr/>
      </dsp:nvSpPr>
      <dsp:spPr>
        <a:xfrm>
          <a:off x="1173054" y="2247729"/>
          <a:ext cx="2179066" cy="13837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>
              <a:latin typeface="Arial Rounded MT Bold" panose="020F0704030504030204" pitchFamily="34" charset="77"/>
            </a:rPr>
            <a:t>Multi-Layer Perceptron (MLP)</a:t>
          </a:r>
          <a:endParaRPr lang="en-US" sz="2700" b="1" kern="1200" dirty="0">
            <a:latin typeface="Arial Rounded MT Bold" panose="020F0704030504030204" pitchFamily="34" charset="77"/>
          </a:endParaRPr>
        </a:p>
      </dsp:txBody>
      <dsp:txXfrm>
        <a:off x="1213581" y="2288256"/>
        <a:ext cx="2098012" cy="1302653"/>
      </dsp:txXfrm>
    </dsp:sp>
    <dsp:sp modelId="{630FD35B-ED1E-A44B-A9D0-2E3C329EECFE}">
      <dsp:nvSpPr>
        <dsp:cNvPr id="0" name=""/>
        <dsp:cNvSpPr/>
      </dsp:nvSpPr>
      <dsp:spPr>
        <a:xfrm>
          <a:off x="3594240" y="2017717"/>
          <a:ext cx="2179066" cy="13837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D74AEE-EA42-1540-8F21-CAD4BE6E79F3}">
      <dsp:nvSpPr>
        <dsp:cNvPr id="0" name=""/>
        <dsp:cNvSpPr/>
      </dsp:nvSpPr>
      <dsp:spPr>
        <a:xfrm>
          <a:off x="3836358" y="2247729"/>
          <a:ext cx="2179066" cy="13837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>
              <a:latin typeface="Arial Rounded MT Bold" panose="020F0704030504030204" pitchFamily="34" charset="77"/>
            </a:rPr>
            <a:t>Extra Trees Classifier</a:t>
          </a:r>
          <a:endParaRPr lang="en-US" sz="2700" b="1" kern="1200" dirty="0">
            <a:latin typeface="Arial Rounded MT Bold" panose="020F0704030504030204" pitchFamily="34" charset="77"/>
          </a:endParaRPr>
        </a:p>
      </dsp:txBody>
      <dsp:txXfrm>
        <a:off x="3876885" y="2288256"/>
        <a:ext cx="2098012" cy="1302653"/>
      </dsp:txXfrm>
    </dsp:sp>
    <dsp:sp modelId="{162AEC25-BF6D-E147-BED5-7D4E9B849BD3}">
      <dsp:nvSpPr>
        <dsp:cNvPr id="0" name=""/>
        <dsp:cNvSpPr/>
      </dsp:nvSpPr>
      <dsp:spPr>
        <a:xfrm>
          <a:off x="6257544" y="2017717"/>
          <a:ext cx="2179066" cy="13837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C330EA-3B26-E046-9084-0F61D55DBC58}">
      <dsp:nvSpPr>
        <dsp:cNvPr id="0" name=""/>
        <dsp:cNvSpPr/>
      </dsp:nvSpPr>
      <dsp:spPr>
        <a:xfrm>
          <a:off x="6499662" y="2247729"/>
          <a:ext cx="2179066" cy="13837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>
              <a:latin typeface="Arial Rounded MT Bold" panose="020F0704030504030204" pitchFamily="34" charset="77"/>
            </a:rPr>
            <a:t>Gradient Boosting Classifier</a:t>
          </a:r>
          <a:endParaRPr lang="en-US" sz="2700" kern="1200" dirty="0">
            <a:latin typeface="Arial Rounded MT Bold" panose="020F0704030504030204" pitchFamily="34" charset="77"/>
          </a:endParaRPr>
        </a:p>
      </dsp:txBody>
      <dsp:txXfrm>
        <a:off x="6540189" y="2288256"/>
        <a:ext cx="2098012" cy="13026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B0A6B8-8F51-4C38-A224-8078E738653E}">
      <dsp:nvSpPr>
        <dsp:cNvPr id="0" name=""/>
        <dsp:cNvSpPr/>
      </dsp:nvSpPr>
      <dsp:spPr>
        <a:xfrm>
          <a:off x="0" y="555151"/>
          <a:ext cx="4978634" cy="10248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485F2C-A83D-4ACE-BF6B-2410F50FBAEB}">
      <dsp:nvSpPr>
        <dsp:cNvPr id="0" name=""/>
        <dsp:cNvSpPr/>
      </dsp:nvSpPr>
      <dsp:spPr>
        <a:xfrm>
          <a:off x="310031" y="785753"/>
          <a:ext cx="563692" cy="5636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4C3AF-90F4-4A90-A8BD-F06998378C80}">
      <dsp:nvSpPr>
        <dsp:cNvPr id="0" name=""/>
        <dsp:cNvSpPr/>
      </dsp:nvSpPr>
      <dsp:spPr>
        <a:xfrm>
          <a:off x="1183754" y="555151"/>
          <a:ext cx="3794879" cy="1024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468" tIns="108468" rIns="108468" bIns="10846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 Rounded MT Bold" panose="020F0704030504030204" pitchFamily="34" charset="77"/>
            </a:rPr>
            <a:t>Created signals algorithm to identify when 7 Day EMA is above the 14 &amp; 28 day to generate a buy signal.</a:t>
          </a:r>
        </a:p>
      </dsp:txBody>
      <dsp:txXfrm>
        <a:off x="1183754" y="555151"/>
        <a:ext cx="3794879" cy="1024896"/>
      </dsp:txXfrm>
    </dsp:sp>
    <dsp:sp modelId="{0A3C6833-5390-4E6F-A912-8804797C8FD6}">
      <dsp:nvSpPr>
        <dsp:cNvPr id="0" name=""/>
        <dsp:cNvSpPr/>
      </dsp:nvSpPr>
      <dsp:spPr>
        <a:xfrm>
          <a:off x="0" y="1836272"/>
          <a:ext cx="4978634" cy="10248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662307-9BBC-4991-8EA3-2BAEA86BF254}">
      <dsp:nvSpPr>
        <dsp:cNvPr id="0" name=""/>
        <dsp:cNvSpPr/>
      </dsp:nvSpPr>
      <dsp:spPr>
        <a:xfrm>
          <a:off x="310031" y="2066873"/>
          <a:ext cx="563692" cy="5636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737F44-93C6-4129-89AC-9F8A6BDE00AA}">
      <dsp:nvSpPr>
        <dsp:cNvPr id="0" name=""/>
        <dsp:cNvSpPr/>
      </dsp:nvSpPr>
      <dsp:spPr>
        <a:xfrm>
          <a:off x="1183754" y="1836272"/>
          <a:ext cx="3794879" cy="1024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468" tIns="108468" rIns="108468" bIns="10846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 Rounded MT Bold" panose="020F0704030504030204" pitchFamily="34" charset="77"/>
            </a:rPr>
            <a:t>Used the first 6 months of 2012 AAPL stock data to train the models</a:t>
          </a:r>
        </a:p>
      </dsp:txBody>
      <dsp:txXfrm>
        <a:off x="1183754" y="1836272"/>
        <a:ext cx="3794879" cy="10248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ED382-9878-B94F-AF44-AB48D656B762}">
      <dsp:nvSpPr>
        <dsp:cNvPr id="0" name=""/>
        <dsp:cNvSpPr/>
      </dsp:nvSpPr>
      <dsp:spPr>
        <a:xfrm>
          <a:off x="149301" y="889263"/>
          <a:ext cx="2714078" cy="17214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rial Rounded MT Bold" panose="020F0704030504030204" pitchFamily="34" charset="77"/>
            </a:rPr>
            <a:t>Tested various other configurations and found that the major performance issues were the initial algorithm or indicators  used to train the models.</a:t>
          </a:r>
        </a:p>
      </dsp:txBody>
      <dsp:txXfrm>
        <a:off x="199719" y="939681"/>
        <a:ext cx="2613242" cy="1620578"/>
      </dsp:txXfrm>
    </dsp:sp>
    <dsp:sp modelId="{25A3AE8D-A522-814E-AB0F-568CC1354DA9}">
      <dsp:nvSpPr>
        <dsp:cNvPr id="0" name=""/>
        <dsp:cNvSpPr/>
      </dsp:nvSpPr>
      <dsp:spPr>
        <a:xfrm rot="21584020">
          <a:off x="3055392" y="1426311"/>
          <a:ext cx="462588" cy="63076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055393" y="1552787"/>
        <a:ext cx="323812" cy="378461"/>
      </dsp:txXfrm>
    </dsp:sp>
    <dsp:sp modelId="{4988D130-5100-344E-9503-B55979780A95}">
      <dsp:nvSpPr>
        <dsp:cNvPr id="0" name=""/>
        <dsp:cNvSpPr/>
      </dsp:nvSpPr>
      <dsp:spPr>
        <a:xfrm>
          <a:off x="3736178" y="846709"/>
          <a:ext cx="2605398" cy="17736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rial Rounded MT Bold" panose="020F0704030504030204" pitchFamily="34" charset="77"/>
            </a:rPr>
            <a:t>There was similarly poor performance with Microsoft prior to using the models.</a:t>
          </a:r>
        </a:p>
      </dsp:txBody>
      <dsp:txXfrm>
        <a:off x="3788127" y="898658"/>
        <a:ext cx="2501500" cy="1669783"/>
      </dsp:txXfrm>
    </dsp:sp>
    <dsp:sp modelId="{158B3734-B807-1A47-B015-2C873621EC74}">
      <dsp:nvSpPr>
        <dsp:cNvPr id="0" name=""/>
        <dsp:cNvSpPr/>
      </dsp:nvSpPr>
      <dsp:spPr>
        <a:xfrm rot="21593870">
          <a:off x="6531571" y="1415096"/>
          <a:ext cx="457717" cy="63076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531571" y="1541371"/>
        <a:ext cx="320402" cy="378461"/>
      </dsp:txXfrm>
    </dsp:sp>
    <dsp:sp modelId="{43FE4FE1-2CB6-6D4B-9232-CC6AC2F4FC83}">
      <dsp:nvSpPr>
        <dsp:cNvPr id="0" name=""/>
        <dsp:cNvSpPr/>
      </dsp:nvSpPr>
      <dsp:spPr>
        <a:xfrm>
          <a:off x="7205193" y="825718"/>
          <a:ext cx="2634240" cy="1803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rial Rounded MT Bold" panose="020F0704030504030204" pitchFamily="34" charset="77"/>
            </a:rPr>
            <a:t>Further testing and optimization of the algorithm used to create signals as well as the indicators used will likely result in a more positive outcome.</a:t>
          </a:r>
        </a:p>
      </dsp:txBody>
      <dsp:txXfrm>
        <a:off x="7258008" y="878533"/>
        <a:ext cx="2528610" cy="1697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A5D15-BA1D-A341-9EB9-1009810E15B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226C9-2E58-A448-9579-C109B121D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2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this from slack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26C9-2E58-A448-9579-C109B121DA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8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Suggestions from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E"/>
                </a:solidFill>
              </a:rPr>
              <a:t>Note: Updated from the ReadMe file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26C9-2E58-A448-9579-C109B121DA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65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this with the last part of documentation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26C9-2E58-A448-9579-C109B121DA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37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would have re-worked indicators and tuning the algorithms.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26C9-2E58-A448-9579-C109B121DA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26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30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74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69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55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02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91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492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153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8183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31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22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18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1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6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09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0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31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48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16" r:id="rId1"/>
    <p:sldLayoutId id="2147485017" r:id="rId2"/>
    <p:sldLayoutId id="2147485018" r:id="rId3"/>
    <p:sldLayoutId id="2147485019" r:id="rId4"/>
    <p:sldLayoutId id="2147485020" r:id="rId5"/>
    <p:sldLayoutId id="2147485021" r:id="rId6"/>
    <p:sldLayoutId id="2147485022" r:id="rId7"/>
    <p:sldLayoutId id="2147485023" r:id="rId8"/>
    <p:sldLayoutId id="2147485024" r:id="rId9"/>
    <p:sldLayoutId id="2147485025" r:id="rId10"/>
    <p:sldLayoutId id="2147485026" r:id="rId11"/>
    <p:sldLayoutId id="2147485027" r:id="rId12"/>
    <p:sldLayoutId id="2147485028" r:id="rId13"/>
    <p:sldLayoutId id="2147485029" r:id="rId14"/>
    <p:sldLayoutId id="2147485030" r:id="rId15"/>
    <p:sldLayoutId id="2147485031" r:id="rId16"/>
    <p:sldLayoutId id="2147485032" r:id="rId17"/>
    <p:sldLayoutId id="2147485033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4.xml"/><Relationship Id="rId5" Type="http://schemas.openxmlformats.org/officeDocument/2006/relationships/image" Target="../media/image14.svg"/><Relationship Id="rId10" Type="http://schemas.microsoft.com/office/2007/relationships/diagramDrawing" Target="../diagrams/drawing4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rading the Stock Market – Why Most Traders Fail | Wealth Within">
            <a:extLst>
              <a:ext uri="{FF2B5EF4-FFF2-40B4-BE49-F238E27FC236}">
                <a16:creationId xmlns:a16="http://schemas.microsoft.com/office/drawing/2014/main" id="{A9434122-CE44-D342-8CFB-AE33DA7D4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5" r="1" b="39869"/>
          <a:stretch/>
        </p:blipFill>
        <p:spPr bwMode="auto"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9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70" name="Freeform: Shape 2056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1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/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77"/>
              </a:rPr>
              <a:t>Beating the Market with AI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94989" y="4637613"/>
            <a:ext cx="5295152" cy="1151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000" b="1" dirty="0">
                <a:latin typeface="Arial Rounded MT Bold" panose="020F0704030504030204" pitchFamily="34" charset="77"/>
              </a:rPr>
              <a:t>Presented</a:t>
            </a:r>
            <a:r>
              <a:rPr lang="en-US" sz="2000" b="1" spc="10" dirty="0">
                <a:latin typeface="Arial Rounded MT Bold" panose="020F0704030504030204" pitchFamily="34" charset="77"/>
              </a:rPr>
              <a:t> </a:t>
            </a:r>
            <a:r>
              <a:rPr lang="en-US" sz="2000" b="1" dirty="0">
                <a:latin typeface="Arial Rounded MT Bold" panose="020F0704030504030204" pitchFamily="34" charset="77"/>
              </a:rPr>
              <a:t>by</a:t>
            </a:r>
            <a:r>
              <a:rPr lang="en-US" sz="2000" b="1" spc="-25" dirty="0">
                <a:latin typeface="Arial Rounded MT Bold" panose="020F0704030504030204" pitchFamily="34" charset="77"/>
              </a:rPr>
              <a:t> :</a:t>
            </a:r>
          </a:p>
          <a:p>
            <a:pPr marL="127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000" b="1" spc="-20" dirty="0">
                <a:latin typeface="Arial Rounded MT Bold" panose="020F0704030504030204" pitchFamily="34" charset="77"/>
              </a:rPr>
              <a:t>Jason</a:t>
            </a:r>
            <a:r>
              <a:rPr lang="en-US" sz="2000" b="1" spc="-10" dirty="0">
                <a:latin typeface="Arial Rounded MT Bold" panose="020F0704030504030204" pitchFamily="34" charset="77"/>
              </a:rPr>
              <a:t> , </a:t>
            </a:r>
            <a:r>
              <a:rPr lang="en-US" sz="2000" b="1" dirty="0">
                <a:latin typeface="Arial Rounded MT Bold" panose="020F0704030504030204" pitchFamily="34" charset="77"/>
              </a:rPr>
              <a:t>Majid, Justin</a:t>
            </a:r>
            <a:r>
              <a:rPr lang="en-US" sz="2000" b="1" spc="10" dirty="0">
                <a:latin typeface="Arial Rounded MT Bold" panose="020F0704030504030204" pitchFamily="34" charset="77"/>
              </a:rPr>
              <a:t>, </a:t>
            </a:r>
            <a:r>
              <a:rPr lang="en-US" sz="2000" b="1" dirty="0">
                <a:latin typeface="Arial Rounded MT Bold" panose="020F0704030504030204" pitchFamily="34" charset="77"/>
              </a:rPr>
              <a:t>Ragini</a:t>
            </a:r>
            <a:r>
              <a:rPr lang="en-US" sz="2000" b="1" spc="-10" dirty="0">
                <a:latin typeface="Arial Rounded MT Bold" panose="020F0704030504030204" pitchFamily="34" charset="77"/>
              </a:rPr>
              <a:t> , Souk</a:t>
            </a:r>
            <a:endParaRPr lang="en-US" sz="2000" b="1" dirty="0">
              <a:latin typeface="Arial Rounded MT Bold" panose="020F0704030504030204" pitchFamily="34" charset="77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angle 314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7" name="Freeform: Shape 316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19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21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AEA7D686-BE12-914A-9B79-4C4F2EDB0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842" y="1485066"/>
            <a:ext cx="3321656" cy="3620334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E1AE392-30B4-A63B-D619-D20F70752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157" y="2120900"/>
            <a:ext cx="3659023" cy="2122233"/>
          </a:xfrm>
          <a:prstGeom prst="rect">
            <a:avLst/>
          </a:prstGeom>
        </p:spPr>
      </p:pic>
      <p:sp>
        <p:nvSpPr>
          <p:cNvPr id="323" name="Rectangle 322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F11BB1-2697-F24C-AA2B-C0AB362F5923}"/>
              </a:ext>
            </a:extLst>
          </p:cNvPr>
          <p:cNvSpPr txBox="1"/>
          <p:nvPr/>
        </p:nvSpPr>
        <p:spPr>
          <a:xfrm>
            <a:off x="780211" y="1792506"/>
            <a:ext cx="3848722" cy="36203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sz="1400" dirty="0">
              <a:solidFill>
                <a:srgbClr val="FFFFFE"/>
              </a:solidFill>
              <a:latin typeface="Arial Rounded MT Bold" panose="020F0704030504030204" pitchFamily="34" charset="77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E"/>
                </a:solidFill>
                <a:latin typeface="Arial Rounded MT Bold" panose="020F0704030504030204" pitchFamily="34" charset="77"/>
              </a:rPr>
              <a:t>The top three models chosen were the :</a:t>
            </a:r>
            <a:br>
              <a:rPr lang="en-US" sz="1900" dirty="0">
                <a:solidFill>
                  <a:srgbClr val="FFFFFE"/>
                </a:solidFill>
                <a:latin typeface="Arial Rounded MT Bold" panose="020F0704030504030204" pitchFamily="34" charset="77"/>
              </a:rPr>
            </a:br>
            <a:r>
              <a:rPr lang="en-US" sz="1900" dirty="0">
                <a:solidFill>
                  <a:srgbClr val="FFFFFE"/>
                </a:solidFill>
                <a:latin typeface="Arial Rounded MT Bold" panose="020F0704030504030204" pitchFamily="34" charset="77"/>
              </a:rPr>
              <a:t>MLP Classifier, Extra Trees Classifier, and Gradient Boosting Classifier. The three models were trained and tested on Apple stocks</a:t>
            </a:r>
            <a:br>
              <a:rPr lang="en-US" sz="1900" dirty="0">
                <a:solidFill>
                  <a:srgbClr val="FFFFFE"/>
                </a:solidFill>
                <a:latin typeface="Arial Rounded MT Bold" panose="020F0704030504030204" pitchFamily="34" charset="77"/>
              </a:rPr>
            </a:br>
            <a:endParaRPr lang="en-US" sz="1900" dirty="0">
              <a:solidFill>
                <a:srgbClr val="FFFFFE"/>
              </a:solidFill>
              <a:latin typeface="Arial Rounded MT Bold" panose="020F0704030504030204" pitchFamily="34" charset="77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E"/>
                </a:solidFill>
                <a:latin typeface="Arial Rounded MT Bold" panose="020F0704030504030204" pitchFamily="34" charset="77"/>
              </a:rPr>
              <a:t>The models were then tested on Microsoft without retraining to identify whether the trained model can be used on other stocks and help identify patterns and possible overfitting</a:t>
            </a:r>
            <a:br>
              <a:rPr lang="en-US" sz="1900" dirty="0">
                <a:solidFill>
                  <a:srgbClr val="FFFFFE"/>
                </a:solidFill>
                <a:latin typeface="Arial Rounded MT Bold" panose="020F0704030504030204" pitchFamily="34" charset="77"/>
              </a:rPr>
            </a:br>
            <a:br>
              <a:rPr lang="en-US" sz="1400" dirty="0">
                <a:solidFill>
                  <a:srgbClr val="FFFFFE"/>
                </a:solidFill>
                <a:latin typeface="Arial Rounded MT Bold" panose="020F0704030504030204" pitchFamily="34" charset="77"/>
              </a:rPr>
            </a:br>
            <a:br>
              <a:rPr lang="en-US" sz="1400" dirty="0">
                <a:solidFill>
                  <a:srgbClr val="FFFFFE"/>
                </a:solidFill>
                <a:latin typeface="Arial Rounded MT Bold" panose="020F0704030504030204" pitchFamily="34" charset="77"/>
              </a:rPr>
            </a:br>
            <a:endParaRPr lang="en-US" sz="1400" dirty="0">
              <a:solidFill>
                <a:srgbClr val="FFFFFE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47DB1-C9FB-0DE6-134F-0CEBAA061A61}"/>
              </a:ext>
            </a:extLst>
          </p:cNvPr>
          <p:cNvSpPr txBox="1"/>
          <p:nvPr/>
        </p:nvSpPr>
        <p:spPr>
          <a:xfrm>
            <a:off x="639098" y="2418735"/>
            <a:ext cx="6072776" cy="3811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rgbClr val="FFFFF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166CC2-717F-B149-9D9C-31EFAD8F91EA}"/>
              </a:ext>
            </a:extLst>
          </p:cNvPr>
          <p:cNvSpPr txBox="1"/>
          <p:nvPr/>
        </p:nvSpPr>
        <p:spPr>
          <a:xfrm>
            <a:off x="709664" y="755252"/>
            <a:ext cx="3717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FE"/>
                </a:solidFill>
                <a:latin typeface="Arial Rounded MT Bold" panose="020F0704030504030204" pitchFamily="34" charset="77"/>
              </a:rPr>
              <a:t>Model Framework</a:t>
            </a:r>
          </a:p>
        </p:txBody>
      </p:sp>
    </p:spTree>
    <p:extLst>
      <p:ext uri="{BB962C8B-B14F-4D97-AF65-F5344CB8AC3E}">
        <p14:creationId xmlns:p14="http://schemas.microsoft.com/office/powerpoint/2010/main" val="2185703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33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7" name="Freeform 5">
            <a:extLst>
              <a:ext uri="{FF2B5EF4-FFF2-40B4-BE49-F238E27FC236}">
                <a16:creationId xmlns:a16="http://schemas.microsoft.com/office/drawing/2014/main" id="{CC3DF159-A62C-40A0-86EB-55F5FCDB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9988588" cy="838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/>
            <a:r>
              <a:rPr lang="en-US" sz="4000" b="0" i="0" kern="1200" dirty="0">
                <a:solidFill>
                  <a:srgbClr val="EBEBEB"/>
                </a:solidFill>
                <a:latin typeface="Arial Rounded MT Bold" panose="020F0704030504030204" pitchFamily="34" charset="77"/>
                <a:cs typeface="+mj-cs"/>
              </a:rPr>
              <a:t>Multi-Layer Perceptron </a:t>
            </a:r>
            <a:r>
              <a:rPr lang="en-US" sz="4000" dirty="0">
                <a:latin typeface="Arial Rounded MT Bold" panose="020F0704030504030204" pitchFamily="34" charset="77"/>
              </a:rPr>
              <a:t>(APPL vs MSFT)</a:t>
            </a:r>
            <a:endParaRPr lang="en-US" sz="4000" b="0" i="0" kern="1200" dirty="0">
              <a:solidFill>
                <a:srgbClr val="EBEBEB"/>
              </a:solidFill>
              <a:latin typeface="Arial Rounded MT Bold" panose="020F0704030504030204" pitchFamily="34" charset="77"/>
              <a:cs typeface="+mj-cs"/>
            </a:endParaRPr>
          </a:p>
        </p:txBody>
      </p:sp>
      <p:pic>
        <p:nvPicPr>
          <p:cNvPr id="1026" name="Picture 2" descr="MLP Model - Apple">
            <a:extLst>
              <a:ext uri="{FF2B5EF4-FFF2-40B4-BE49-F238E27FC236}">
                <a16:creationId xmlns:a16="http://schemas.microsoft.com/office/drawing/2014/main" id="{C69DC5E7-2FBA-6941-997B-4BE24AE4A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349" y="1968354"/>
            <a:ext cx="5423870" cy="3037367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C5DDC647-9031-4B8C-B212-04560303C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8" name="Picture 4" descr="MLP Model - Microsoft">
            <a:extLst>
              <a:ext uri="{FF2B5EF4-FFF2-40B4-BE49-F238E27FC236}">
                <a16:creationId xmlns:a16="http://schemas.microsoft.com/office/drawing/2014/main" id="{E2B24E99-37FC-344B-8B44-483235D53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037" y="1926265"/>
            <a:ext cx="5442858" cy="312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143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33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7" name="Freeform 5">
            <a:extLst>
              <a:ext uri="{FF2B5EF4-FFF2-40B4-BE49-F238E27FC236}">
                <a16:creationId xmlns:a16="http://schemas.microsoft.com/office/drawing/2014/main" id="{CC3DF159-A62C-40A0-86EB-55F5FCDB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9170" y="571500"/>
            <a:ext cx="9575252" cy="7461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dirty="0">
                <a:latin typeface="Arial Rounded MT Bold" panose="020F0704030504030204" pitchFamily="34" charset="77"/>
              </a:rPr>
              <a:t>Extra Trees Classifier (APPL vs MSFT)</a:t>
            </a:r>
            <a:endParaRPr lang="en-US" sz="4000" b="0" i="0" kern="1200" dirty="0">
              <a:solidFill>
                <a:srgbClr val="EBEBEB"/>
              </a:solidFill>
              <a:latin typeface="Arial Rounded MT Bold" panose="020F0704030504030204" pitchFamily="34" charset="77"/>
              <a:cs typeface="+mj-cs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C5DDC647-9031-4B8C-B212-04560303C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74" name="Picture 2" descr="ETC Model - Apple">
            <a:extLst>
              <a:ext uri="{FF2B5EF4-FFF2-40B4-BE49-F238E27FC236}">
                <a16:creationId xmlns:a16="http://schemas.microsoft.com/office/drawing/2014/main" id="{A8EC2F05-D252-E34A-8987-C65667B5E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08" y="2121948"/>
            <a:ext cx="5592217" cy="315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TC Model - Microsoft">
            <a:extLst>
              <a:ext uri="{FF2B5EF4-FFF2-40B4-BE49-F238E27FC236}">
                <a16:creationId xmlns:a16="http://schemas.microsoft.com/office/drawing/2014/main" id="{8BE54B4C-4339-4B44-8BBD-8A6742F7C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996" y="2123720"/>
            <a:ext cx="5397243" cy="315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799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33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7" name="Freeform 5">
            <a:extLst>
              <a:ext uri="{FF2B5EF4-FFF2-40B4-BE49-F238E27FC236}">
                <a16:creationId xmlns:a16="http://schemas.microsoft.com/office/drawing/2014/main" id="{CC3DF159-A62C-40A0-86EB-55F5FCDB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11166"/>
            <a:ext cx="9980612" cy="6318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dirty="0">
                <a:latin typeface="Arial Rounded MT Bold" panose="020F0704030504030204" pitchFamily="34" charset="77"/>
              </a:rPr>
              <a:t>GBC model (APPL vs MSFT)</a:t>
            </a:r>
            <a:endParaRPr lang="en-US" sz="5400" b="0" i="0" kern="1200" dirty="0">
              <a:solidFill>
                <a:srgbClr val="EBEBEB"/>
              </a:solidFill>
              <a:latin typeface="Arial Rounded MT Bold" panose="020F0704030504030204" pitchFamily="34" charset="77"/>
              <a:cs typeface="+mj-cs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C5DDC647-9031-4B8C-B212-04560303C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74" name="Picture 2" descr="ETC Model - Apple">
            <a:extLst>
              <a:ext uri="{FF2B5EF4-FFF2-40B4-BE49-F238E27FC236}">
                <a16:creationId xmlns:a16="http://schemas.microsoft.com/office/drawing/2014/main" id="{A8EC2F05-D252-E34A-8987-C65667B5E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13" y="1745972"/>
            <a:ext cx="5478503" cy="305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GBC Model - Microsoft">
            <a:extLst>
              <a:ext uri="{FF2B5EF4-FFF2-40B4-BE49-F238E27FC236}">
                <a16:creationId xmlns:a16="http://schemas.microsoft.com/office/drawing/2014/main" id="{BB7494CE-8C21-3040-A7C2-36CC28C4F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871" y="1738884"/>
            <a:ext cx="5464854" cy="305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963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26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928080"/>
            <a:ext cx="9448800" cy="9769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12700" marR="5080">
              <a:lnSpc>
                <a:spcPct val="90000"/>
              </a:lnSpc>
            </a:pPr>
            <a:r>
              <a:rPr lang="en-US" sz="3200" dirty="0">
                <a:solidFill>
                  <a:srgbClr val="FFFFFF"/>
                </a:solidFill>
                <a:latin typeface="Arial Rounded MT Bold" panose="020F0704030504030204" pitchFamily="34" charset="77"/>
                <a:cs typeface="+mj-cs"/>
              </a:rPr>
              <a:t> Testing &amp; Evaluating the model's performance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65" name="TextBox 2">
            <a:extLst>
              <a:ext uri="{FF2B5EF4-FFF2-40B4-BE49-F238E27FC236}">
                <a16:creationId xmlns:a16="http://schemas.microsoft.com/office/drawing/2014/main" id="{8F4C6A00-75F2-F883-1494-E1EB276DDD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0340285"/>
              </p:ext>
            </p:extLst>
          </p:nvPr>
        </p:nvGraphicFramePr>
        <p:xfrm>
          <a:off x="914400" y="2324100"/>
          <a:ext cx="9997917" cy="3467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23500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33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6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38" name="Rectangle 237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712E451E-151A-4910-BF41-6A040B659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2" name="Rectangle 241">
            <a:extLst>
              <a:ext uri="{FF2B5EF4-FFF2-40B4-BE49-F238E27FC236}">
                <a16:creationId xmlns:a16="http://schemas.microsoft.com/office/drawing/2014/main" id="{C296EFE4-A70C-4388-9A15-3F657B661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" y="473745"/>
            <a:ext cx="11227090" cy="5902829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9405" y="2099733"/>
            <a:ext cx="3143995" cy="11006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marR="5080"/>
            <a:r>
              <a:rPr lang="en-US" dirty="0"/>
              <a:t>Conclusions</a:t>
            </a:r>
            <a:endParaRPr lang="en-US" sz="5400" dirty="0">
              <a:solidFill>
                <a:schemeClr val="tx2">
                  <a:lumMod val="75000"/>
                </a:schemeClr>
              </a:solidFill>
              <a:latin typeface="+mj-lt"/>
              <a:cs typeface="+mj-cs"/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425EBAFC-9388-432A-BCFD-EEA2F410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9556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33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6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38" name="Rectangle 237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712E451E-151A-4910-BF41-6A040B659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2" name="Rectangle 241">
            <a:extLst>
              <a:ext uri="{FF2B5EF4-FFF2-40B4-BE49-F238E27FC236}">
                <a16:creationId xmlns:a16="http://schemas.microsoft.com/office/drawing/2014/main" id="{C296EFE4-A70C-4388-9A15-3F657B661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" y="473745"/>
            <a:ext cx="11227090" cy="5902829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9405" y="2099733"/>
            <a:ext cx="3143995" cy="11006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marR="5080"/>
            <a:r>
              <a:rPr lang="en-US" dirty="0"/>
              <a:t>Next Steps</a:t>
            </a:r>
            <a:endParaRPr lang="en-US" sz="5400" dirty="0">
              <a:solidFill>
                <a:schemeClr val="tx2">
                  <a:lumMod val="75000"/>
                </a:schemeClr>
              </a:solidFill>
              <a:latin typeface="+mj-lt"/>
              <a:cs typeface="+mj-cs"/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425EBAFC-9388-432A-BCFD-EEA2F410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899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2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3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4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/>
            <a:r>
              <a:rPr lang="en-US" sz="4000" dirty="0">
                <a:solidFill>
                  <a:srgbClr val="EBEBEB"/>
                </a:solidFill>
                <a:latin typeface="Arial Rounded MT Bold" panose="020F0704030504030204" pitchFamily="34" charset="77"/>
                <a:cs typeface="+mj-cs"/>
              </a:rPr>
              <a:t>Table of Contents</a:t>
            </a: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bject 18"/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47955" marR="146050"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233" name="TextBox 3">
            <a:extLst>
              <a:ext uri="{FF2B5EF4-FFF2-40B4-BE49-F238E27FC236}">
                <a16:creationId xmlns:a16="http://schemas.microsoft.com/office/drawing/2014/main" id="{460ED5D3-0C5C-22F4-26E7-48BB36B387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2863190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73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160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65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9098" y="629265"/>
            <a:ext cx="5647732" cy="1293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/>
            <a:r>
              <a:rPr lang="en-US" sz="4000" dirty="0">
                <a:solidFill>
                  <a:srgbClr val="FFFFFF"/>
                </a:solidFill>
                <a:latin typeface="Arial Rounded MT Bold" panose="020F0704030504030204" pitchFamily="34" charset="77"/>
                <a:cs typeface="+mj-cs"/>
              </a:rPr>
              <a:t>Scope and Purpose</a:t>
            </a:r>
          </a:p>
        </p:txBody>
      </p:sp>
      <p:pic>
        <p:nvPicPr>
          <p:cNvPr id="139" name="Picture 19" descr="Magnifying glass showing decling performance">
            <a:extLst>
              <a:ext uri="{FF2B5EF4-FFF2-40B4-BE49-F238E27FC236}">
                <a16:creationId xmlns:a16="http://schemas.microsoft.com/office/drawing/2014/main" id="{9F187B56-5F25-FB53-4AF9-DD0A743A8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7" r="36829" b="-2"/>
          <a:stretch/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167" name="Rectangle 166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9EA77D-7B23-6D46-A732-DDBBD8B45840}"/>
              </a:ext>
            </a:extLst>
          </p:cNvPr>
          <p:cNvSpPr txBox="1"/>
          <p:nvPr/>
        </p:nvSpPr>
        <p:spPr>
          <a:xfrm>
            <a:off x="639097" y="1933583"/>
            <a:ext cx="6135413" cy="37052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457200" indent="-45720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latin typeface="Arial Rounded MT Bold" panose="020F0704030504030204" pitchFamily="34" charset="77"/>
            </a:endParaRPr>
          </a:p>
          <a:p>
            <a:pPr marL="457200" indent="-457200" algn="just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 Rounded MT Bold" panose="020F0704030504030204" pitchFamily="34" charset="77"/>
              </a:rPr>
              <a:t>To identify the best feature sets and model real-world usage in finance.</a:t>
            </a:r>
          </a:p>
          <a:p>
            <a:pPr marL="457200" indent="-457200" algn="just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 Rounded MT Bold" panose="020F0704030504030204" pitchFamily="34" charset="77"/>
              </a:rPr>
              <a:t>Multiple machine learning models spanning two stocks were analyzed.</a:t>
            </a:r>
          </a:p>
          <a:p>
            <a:pPr marL="457200" indent="-457200" algn="just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 Rounded MT Bold" panose="020F0704030504030204" pitchFamily="34" charset="77"/>
              </a:rPr>
              <a:t>The project's objective is to determine whether model can train and perform tests on one stock while maintaining performance when tested on a different stock.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532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06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9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12700" marR="5080"/>
            <a:r>
              <a:rPr lang="en-US" sz="4000" dirty="0">
                <a:solidFill>
                  <a:srgbClr val="FFFFFF"/>
                </a:solidFill>
                <a:latin typeface="Arial Rounded MT Bold" panose="020F0704030504030204" pitchFamily="34" charset="77"/>
                <a:cs typeface="+mj-cs"/>
              </a:rPr>
              <a:t>Project</a:t>
            </a:r>
            <a:r>
              <a:rPr lang="en-US" sz="4000" spc="-25" dirty="0">
                <a:solidFill>
                  <a:srgbClr val="FFFFFF"/>
                </a:solidFill>
                <a:latin typeface="Arial Rounded MT Bold" panose="020F0704030504030204" pitchFamily="34" charset="77"/>
                <a:cs typeface="+mj-cs"/>
              </a:rPr>
              <a:t> </a:t>
            </a:r>
            <a:r>
              <a:rPr lang="en-US" sz="4000" spc="-10" dirty="0">
                <a:solidFill>
                  <a:srgbClr val="FFFFFF"/>
                </a:solidFill>
                <a:latin typeface="Arial Rounded MT Bold" panose="020F0704030504030204" pitchFamily="34" charset="77"/>
                <a:cs typeface="+mj-cs"/>
              </a:rPr>
              <a:t>Approach</a:t>
            </a:r>
            <a:endParaRPr lang="en-US" sz="4000" dirty="0">
              <a:solidFill>
                <a:srgbClr val="FFFFFF"/>
              </a:solidFill>
              <a:latin typeface="Arial Rounded MT Bold" panose="020F0704030504030204" pitchFamily="34" charset="77"/>
              <a:cs typeface="+mj-cs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bject 18"/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47955" marR="146050"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219" name="TextBox 14">
            <a:extLst>
              <a:ext uri="{FF2B5EF4-FFF2-40B4-BE49-F238E27FC236}">
                <a16:creationId xmlns:a16="http://schemas.microsoft.com/office/drawing/2014/main" id="{10A77DEC-78FB-D6C7-5D51-33E1B84593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897431"/>
              </p:ext>
            </p:extLst>
          </p:nvPr>
        </p:nvGraphicFramePr>
        <p:xfrm>
          <a:off x="838200" y="2324100"/>
          <a:ext cx="10074117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9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1" name="Rectangle 180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3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27283" y="1857885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pic>
        <p:nvPicPr>
          <p:cNvPr id="158" name="Picture 157" descr="A calculus formula">
            <a:extLst>
              <a:ext uri="{FF2B5EF4-FFF2-40B4-BE49-F238E27FC236}">
                <a16:creationId xmlns:a16="http://schemas.microsoft.com/office/drawing/2014/main" id="{0504CCB1-9034-ABED-A9AA-FD7AC77362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79" r="27129"/>
          <a:stretch/>
        </p:blipFill>
        <p:spPr>
          <a:xfrm>
            <a:off x="423337" y="189285"/>
            <a:ext cx="5099371" cy="6266551"/>
          </a:xfrm>
          <a:custGeom>
            <a:avLst/>
            <a:gdLst/>
            <a:ahLst/>
            <a:cxnLst/>
            <a:rect l="l" t="t" r="r" b="b"/>
            <a:pathLst>
              <a:path w="4932951" h="6053670">
                <a:moveTo>
                  <a:pt x="0" y="0"/>
                </a:moveTo>
                <a:lnTo>
                  <a:pt x="3678393" y="0"/>
                </a:lnTo>
                <a:lnTo>
                  <a:pt x="4478865" y="0"/>
                </a:lnTo>
                <a:lnTo>
                  <a:pt x="4931853" y="0"/>
                </a:lnTo>
                <a:lnTo>
                  <a:pt x="4908487" y="137419"/>
                </a:lnTo>
                <a:lnTo>
                  <a:pt x="4886218" y="274232"/>
                </a:lnTo>
                <a:lnTo>
                  <a:pt x="4864421" y="411650"/>
                </a:lnTo>
                <a:lnTo>
                  <a:pt x="4845759" y="549673"/>
                </a:lnTo>
                <a:lnTo>
                  <a:pt x="4826941" y="687092"/>
                </a:lnTo>
                <a:lnTo>
                  <a:pt x="4809377" y="825115"/>
                </a:lnTo>
                <a:lnTo>
                  <a:pt x="4794322" y="961323"/>
                </a:lnTo>
                <a:lnTo>
                  <a:pt x="4780052" y="1099347"/>
                </a:lnTo>
                <a:lnTo>
                  <a:pt x="4767035" y="1236765"/>
                </a:lnTo>
                <a:lnTo>
                  <a:pt x="4755744" y="1371761"/>
                </a:lnTo>
                <a:lnTo>
                  <a:pt x="4744453" y="1508574"/>
                </a:lnTo>
                <a:lnTo>
                  <a:pt x="4735044" y="1643572"/>
                </a:lnTo>
                <a:lnTo>
                  <a:pt x="4727674" y="1778568"/>
                </a:lnTo>
                <a:lnTo>
                  <a:pt x="4719990" y="1912960"/>
                </a:lnTo>
                <a:lnTo>
                  <a:pt x="4713560" y="2046141"/>
                </a:lnTo>
                <a:lnTo>
                  <a:pt x="4709012" y="2178111"/>
                </a:lnTo>
                <a:lnTo>
                  <a:pt x="4705092" y="2310081"/>
                </a:lnTo>
                <a:lnTo>
                  <a:pt x="4701328" y="2440840"/>
                </a:lnTo>
                <a:lnTo>
                  <a:pt x="4699603" y="2569783"/>
                </a:lnTo>
                <a:lnTo>
                  <a:pt x="4697721" y="2698726"/>
                </a:lnTo>
                <a:lnTo>
                  <a:pt x="4696780" y="2825853"/>
                </a:lnTo>
                <a:lnTo>
                  <a:pt x="4697721" y="2951770"/>
                </a:lnTo>
                <a:lnTo>
                  <a:pt x="4697721" y="3076475"/>
                </a:lnTo>
                <a:lnTo>
                  <a:pt x="4699603" y="3199970"/>
                </a:lnTo>
                <a:lnTo>
                  <a:pt x="4702426" y="3321043"/>
                </a:lnTo>
                <a:lnTo>
                  <a:pt x="4705092" y="3440906"/>
                </a:lnTo>
                <a:lnTo>
                  <a:pt x="4708071" y="3558347"/>
                </a:lnTo>
                <a:lnTo>
                  <a:pt x="4712619" y="3675183"/>
                </a:lnTo>
                <a:lnTo>
                  <a:pt x="4717480" y="3790203"/>
                </a:lnTo>
                <a:lnTo>
                  <a:pt x="4721871" y="3902801"/>
                </a:lnTo>
                <a:lnTo>
                  <a:pt x="4734260" y="4122549"/>
                </a:lnTo>
                <a:lnTo>
                  <a:pt x="4747433" y="4333217"/>
                </a:lnTo>
                <a:lnTo>
                  <a:pt x="4761233" y="4535409"/>
                </a:lnTo>
                <a:lnTo>
                  <a:pt x="4776445" y="4726705"/>
                </a:lnTo>
                <a:lnTo>
                  <a:pt x="4792283" y="4909526"/>
                </a:lnTo>
                <a:lnTo>
                  <a:pt x="4809377" y="5079029"/>
                </a:lnTo>
                <a:lnTo>
                  <a:pt x="4826157" y="5238240"/>
                </a:lnTo>
                <a:lnTo>
                  <a:pt x="4842936" y="5384739"/>
                </a:lnTo>
                <a:lnTo>
                  <a:pt x="4858775" y="5519131"/>
                </a:lnTo>
                <a:lnTo>
                  <a:pt x="4873830" y="5638388"/>
                </a:lnTo>
                <a:lnTo>
                  <a:pt x="4888100" y="5746143"/>
                </a:lnTo>
                <a:lnTo>
                  <a:pt x="4900019" y="5836948"/>
                </a:lnTo>
                <a:lnTo>
                  <a:pt x="4911310" y="5913225"/>
                </a:lnTo>
                <a:lnTo>
                  <a:pt x="4927462" y="6017953"/>
                </a:lnTo>
                <a:lnTo>
                  <a:pt x="4932951" y="6053670"/>
                </a:lnTo>
                <a:lnTo>
                  <a:pt x="4478865" y="6053670"/>
                </a:lnTo>
                <a:lnTo>
                  <a:pt x="3683097" y="6053670"/>
                </a:lnTo>
                <a:lnTo>
                  <a:pt x="0" y="6053670"/>
                </a:lnTo>
                <a:close/>
              </a:path>
            </a:pathLst>
          </a:custGeom>
        </p:spPr>
      </p:pic>
      <p:sp>
        <p:nvSpPr>
          <p:cNvPr id="185" name="Freeform 5">
            <a:extLst>
              <a:ext uri="{FF2B5EF4-FFF2-40B4-BE49-F238E27FC236}">
                <a16:creationId xmlns:a16="http://schemas.microsoft.com/office/drawing/2014/main" id="{1AD5EB79-7F9A-4BBC-92A5-188382CBA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8871" y="762000"/>
            <a:ext cx="4504329" cy="1358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marR="5080"/>
            <a:r>
              <a:rPr lang="en-US" sz="4000" spc="-10" dirty="0">
                <a:solidFill>
                  <a:schemeClr val="bg2"/>
                </a:solidFill>
                <a:latin typeface="Arial Rounded MT Bold" panose="020F0704030504030204" pitchFamily="34" charset="77"/>
                <a:cs typeface="+mj-cs"/>
              </a:rPr>
              <a:t>Strategies </a:t>
            </a:r>
            <a:r>
              <a:rPr lang="en-US" sz="4000" dirty="0">
                <a:solidFill>
                  <a:schemeClr val="bg2"/>
                </a:solidFill>
                <a:latin typeface="Arial Rounded MT Bold" panose="020F0704030504030204" pitchFamily="34" charset="77"/>
                <a:cs typeface="+mj-cs"/>
              </a:rPr>
              <a:t>Used</a:t>
            </a:r>
            <a:r>
              <a:rPr lang="en-US" sz="4000" spc="-15" dirty="0">
                <a:solidFill>
                  <a:schemeClr val="bg2"/>
                </a:solidFill>
                <a:latin typeface="Arial Rounded MT Bold" panose="020F0704030504030204" pitchFamily="34" charset="77"/>
                <a:cs typeface="+mj-cs"/>
              </a:rPr>
              <a:t> </a:t>
            </a:r>
            <a:r>
              <a:rPr lang="en-US" sz="4000" spc="-25" dirty="0">
                <a:solidFill>
                  <a:schemeClr val="bg2"/>
                </a:solidFill>
                <a:latin typeface="Arial Rounded MT Bold" panose="020F0704030504030204" pitchFamily="34" charset="77"/>
                <a:cs typeface="+mj-cs"/>
              </a:rPr>
              <a:t>for </a:t>
            </a:r>
            <a:r>
              <a:rPr lang="en-US" sz="4000" spc="-10" dirty="0">
                <a:solidFill>
                  <a:schemeClr val="bg2"/>
                </a:solidFill>
                <a:latin typeface="Arial Rounded MT Bold" panose="020F0704030504030204" pitchFamily="34" charset="77"/>
                <a:cs typeface="+mj-cs"/>
              </a:rPr>
              <a:t>testing</a:t>
            </a:r>
            <a:endParaRPr lang="en-US" sz="4000" dirty="0">
              <a:solidFill>
                <a:schemeClr val="bg2"/>
              </a:solidFill>
              <a:latin typeface="Arial Rounded MT Bold" panose="020F0704030504030204" pitchFamily="34" charset="77"/>
              <a:cs typeface="+mj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B9B8A17F-DC3A-4D9A-AA53-9BFB894CD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bject 18"/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2F1EB8-E44B-FB6B-1F2B-BE2D3F022B1B}"/>
              </a:ext>
            </a:extLst>
          </p:cNvPr>
          <p:cNvSpPr txBox="1"/>
          <p:nvPr/>
        </p:nvSpPr>
        <p:spPr>
          <a:xfrm>
            <a:off x="6477000" y="2590800"/>
            <a:ext cx="4267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Triple EMA crossover strategy,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RSI,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MACD indicators, single 7-Day EMA</a:t>
            </a:r>
          </a:p>
        </p:txBody>
      </p:sp>
    </p:spTree>
    <p:extLst>
      <p:ext uri="{BB962C8B-B14F-4D97-AF65-F5344CB8AC3E}">
        <p14:creationId xmlns:p14="http://schemas.microsoft.com/office/powerpoint/2010/main" val="1832246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roup 249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2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979646" cy="778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12700" marR="5080"/>
            <a:r>
              <a:rPr lang="en-US" sz="4400" spc="-10" dirty="0">
                <a:solidFill>
                  <a:srgbClr val="FFFFFF"/>
                </a:solidFill>
                <a:latin typeface="Arial Rounded MT Bold" panose="020F0704030504030204" pitchFamily="34" charset="77"/>
                <a:cs typeface="+mj-cs"/>
              </a:rPr>
              <a:t>Models Explored</a:t>
            </a:r>
            <a:endParaRPr lang="en-US" sz="4400" dirty="0">
              <a:solidFill>
                <a:srgbClr val="FFFFFF"/>
              </a:solidFill>
              <a:latin typeface="Arial Rounded MT Bold" panose="020F0704030504030204" pitchFamily="34" charset="77"/>
              <a:cs typeface="+mj-cs"/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47" name="TextBox 2">
            <a:extLst>
              <a:ext uri="{FF2B5EF4-FFF2-40B4-BE49-F238E27FC236}">
                <a16:creationId xmlns:a16="http://schemas.microsoft.com/office/drawing/2014/main" id="{151E7347-8F81-A87D-B963-5DF93CF265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7277434"/>
              </p:ext>
            </p:extLst>
          </p:nvPr>
        </p:nvGraphicFramePr>
        <p:xfrm>
          <a:off x="1286935" y="2115082"/>
          <a:ext cx="9609666" cy="3631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0924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20 Awesome Sources of Free Data">
            <a:extLst>
              <a:ext uri="{FF2B5EF4-FFF2-40B4-BE49-F238E27FC236}">
                <a16:creationId xmlns:a16="http://schemas.microsoft.com/office/drawing/2014/main" id="{ED86C3F9-4864-3349-881D-4698D4466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3" r="1" b="7145"/>
          <a:stretch/>
        </p:blipFill>
        <p:spPr bwMode="auto"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110824"/>
            <a:ext cx="4494097" cy="1908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/>
            <a:r>
              <a:rPr lang="en-US" spc="-10" dirty="0">
                <a:latin typeface="Arial Rounded MT Bold" panose="020F0704030504030204" pitchFamily="34" charset="77"/>
                <a:cs typeface="+mj-cs"/>
              </a:rPr>
              <a:t>Sources for Data Collection</a:t>
            </a:r>
            <a:endParaRPr lang="en-US" dirty="0">
              <a:latin typeface="Arial Rounded MT Bold" panose="020F0704030504030204" pitchFamily="34" charset="77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DFADEB-57DB-9323-FCA5-7B501C9003A8}"/>
              </a:ext>
            </a:extLst>
          </p:cNvPr>
          <p:cNvSpPr txBox="1"/>
          <p:nvPr/>
        </p:nvSpPr>
        <p:spPr>
          <a:xfrm>
            <a:off x="6375894" y="4110824"/>
            <a:ext cx="4772509" cy="1908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 Rounded MT Bold" panose="020F0704030504030204" pitchFamily="34" charset="77"/>
              </a:rPr>
              <a:t>Using Yahoo Finance, stock data were extracted from CSV files.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 Rounded MT Bold" panose="020F0704030504030204" pitchFamily="34" charset="77"/>
              </a:rPr>
              <a:t>Taken historical data (2012-2022) and it was a cleaned data.</a:t>
            </a:r>
          </a:p>
        </p:txBody>
      </p:sp>
    </p:spTree>
    <p:extLst>
      <p:ext uri="{BB962C8B-B14F-4D97-AF65-F5344CB8AC3E}">
        <p14:creationId xmlns:p14="http://schemas.microsoft.com/office/powerpoint/2010/main" val="3901068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roup 249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2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54" name="Rectangle 253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46" name="Picture 245" descr="Rear-view of rows of people watching a film in a theater">
            <a:extLst>
              <a:ext uri="{FF2B5EF4-FFF2-40B4-BE49-F238E27FC236}">
                <a16:creationId xmlns:a16="http://schemas.microsoft.com/office/drawing/2014/main" id="{A434569B-82E3-9E8F-3845-3123E47F3E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54" r="-1" b="20857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2199" y="4854346"/>
            <a:ext cx="10407602" cy="868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marR="5080" algn="ctr"/>
            <a:r>
              <a:rPr lang="en-US" sz="4400">
                <a:solidFill>
                  <a:srgbClr val="EBEBEB"/>
                </a:solidFill>
                <a:latin typeface="+mj-lt"/>
                <a:cs typeface="+mj-cs"/>
              </a:rPr>
              <a:t>Demonstrations</a:t>
            </a:r>
          </a:p>
        </p:txBody>
      </p:sp>
      <p:sp>
        <p:nvSpPr>
          <p:cNvPr id="260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5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297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0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2" name="Rectangle 301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F41F5BDA-0140-462B-933C-538752EE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23335" y="396836"/>
            <a:ext cx="4992157" cy="6058999"/>
            <a:chOff x="6776508" y="396836"/>
            <a:chExt cx="4992157" cy="6058999"/>
          </a:xfrm>
        </p:grpSpPr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28AE763C-C631-453B-A3A7-09499D0D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6" name="Freeform 5">
              <a:extLst>
                <a:ext uri="{FF2B5EF4-FFF2-40B4-BE49-F238E27FC236}">
                  <a16:creationId xmlns:a16="http://schemas.microsoft.com/office/drawing/2014/main" id="{C0C2E541-1E75-440D-A59A-C2B3AB867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36158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07" name="Freeform 5">
              <a:extLst>
                <a:ext uri="{FF2B5EF4-FFF2-40B4-BE49-F238E27FC236}">
                  <a16:creationId xmlns:a16="http://schemas.microsoft.com/office/drawing/2014/main" id="{481FF14D-53DC-4EA3-8425-26F1B0F08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47266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282" name="Graphic 281" descr="Head with Gears">
            <a:extLst>
              <a:ext uri="{FF2B5EF4-FFF2-40B4-BE49-F238E27FC236}">
                <a16:creationId xmlns:a16="http://schemas.microsoft.com/office/drawing/2014/main" id="{DF5C57BC-F248-01FA-7A53-27325C372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764" y="1665878"/>
            <a:ext cx="3526244" cy="3526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967BD9-8823-4142-EE21-05EAD332A554}"/>
              </a:ext>
            </a:extLst>
          </p:cNvPr>
          <p:cNvSpPr txBox="1"/>
          <p:nvPr/>
        </p:nvSpPr>
        <p:spPr>
          <a:xfrm>
            <a:off x="533400" y="1091374"/>
            <a:ext cx="4628758" cy="5233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>
              <a:solidFill>
                <a:srgbClr val="FFFFF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8F7A0A-772D-4048-A9EB-1BB4302C365E}"/>
              </a:ext>
            </a:extLst>
          </p:cNvPr>
          <p:cNvSpPr txBox="1"/>
          <p:nvPr/>
        </p:nvSpPr>
        <p:spPr>
          <a:xfrm>
            <a:off x="5902689" y="1143000"/>
            <a:ext cx="3774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EBEBEB"/>
                </a:solidFill>
                <a:latin typeface="Arial Rounded MT Bold" panose="020F0704030504030204" pitchFamily="34" charset="77"/>
              </a:rPr>
              <a:t>Techniques Used</a:t>
            </a:r>
            <a:endParaRPr lang="en-US" sz="3200" dirty="0">
              <a:latin typeface="Arial Rounded MT Bold" panose="020F0704030504030204" pitchFamily="34" charset="77"/>
            </a:endParaRPr>
          </a:p>
        </p:txBody>
      </p:sp>
      <p:graphicFrame>
        <p:nvGraphicFramePr>
          <p:cNvPr id="309" name="TextBox 8">
            <a:extLst>
              <a:ext uri="{FF2B5EF4-FFF2-40B4-BE49-F238E27FC236}">
                <a16:creationId xmlns:a16="http://schemas.microsoft.com/office/drawing/2014/main" id="{C2052A23-0755-1EC7-6B30-85D79C528B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1132308"/>
              </p:ext>
            </p:extLst>
          </p:nvPr>
        </p:nvGraphicFramePr>
        <p:xfrm>
          <a:off x="6103602" y="2209800"/>
          <a:ext cx="4978634" cy="341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7745402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{AFFAF00C-5124-CA4B-95F2-AF31C6E380B0}tf10001076</Template>
  <TotalTime>4924</TotalTime>
  <Words>426</Words>
  <Application>Microsoft Macintosh PowerPoint</Application>
  <PresentationFormat>Widescreen</PresentationFormat>
  <Paragraphs>64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Rounded MT Bold</vt:lpstr>
      <vt:lpstr>Calibri</vt:lpstr>
      <vt:lpstr>Calibri Light</vt:lpstr>
      <vt:lpstr>Century Gothic</vt:lpstr>
      <vt:lpstr>Wingdings 3</vt:lpstr>
      <vt:lpstr>Ion Boardroom</vt:lpstr>
      <vt:lpstr>Beating the Market with AI</vt:lpstr>
      <vt:lpstr>Table of Contents</vt:lpstr>
      <vt:lpstr>Scope and Purpose</vt:lpstr>
      <vt:lpstr>Project Approach</vt:lpstr>
      <vt:lpstr>Strategies Used for testing</vt:lpstr>
      <vt:lpstr>Models Explored</vt:lpstr>
      <vt:lpstr>Sources for Data Collection</vt:lpstr>
      <vt:lpstr>Demonstrations</vt:lpstr>
      <vt:lpstr>PowerPoint Presentation</vt:lpstr>
      <vt:lpstr>PowerPoint Presentation</vt:lpstr>
      <vt:lpstr>Multi-Layer Perceptron (APPL vs MSFT)</vt:lpstr>
      <vt:lpstr>Extra Trees Classifier (APPL vs MSFT)</vt:lpstr>
      <vt:lpstr>GBC model (APPL vs MSFT)</vt:lpstr>
      <vt:lpstr> Testing &amp; Evaluating the model's performance</vt:lpstr>
      <vt:lpstr>Conclusions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an Algorithmic Trader</dc:title>
  <cp:lastModifiedBy>Negi, Ragini</cp:lastModifiedBy>
  <cp:revision>40</cp:revision>
  <dcterms:created xsi:type="dcterms:W3CDTF">2022-07-22T02:01:09Z</dcterms:created>
  <dcterms:modified xsi:type="dcterms:W3CDTF">2022-09-15T04:25:45Z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2022-07-21T00:00:00Z</vt:filetime>
  </property>
  <property fmtid="{D5CDD505-2E9C-101B-9397-08002B2CF9AE}" pid="3" name="Creator">
    <vt:lpwstr>Acrobat PDFMaker 22 for PowerPoint</vt:lpwstr>
  </property>
  <property fmtid="{D5CDD505-2E9C-101B-9397-08002B2CF9AE}" pid="4" name="LastSaved">
    <vt:filetime>2022-07-22T00:00:00Z</vt:filetime>
  </property>
  <property fmtid="{D5CDD505-2E9C-101B-9397-08002B2CF9AE}" pid="5" name="Producer">
    <vt:lpwstr>Adobe PDF Library 22.1.201</vt:lpwstr>
  </property>
</Properties>
</file>